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347" r:id="rId3"/>
    <p:sldId id="348" r:id="rId4"/>
    <p:sldId id="351" r:id="rId5"/>
    <p:sldId id="349" r:id="rId6"/>
    <p:sldId id="352" r:id="rId7"/>
    <p:sldId id="356" r:id="rId8"/>
    <p:sldId id="354" r:id="rId9"/>
    <p:sldId id="346" r:id="rId10"/>
    <p:sldId id="265" r:id="rId11"/>
    <p:sldId id="345" r:id="rId12"/>
    <p:sldId id="358" r:id="rId13"/>
    <p:sldId id="360" r:id="rId14"/>
    <p:sldId id="283" r:id="rId15"/>
    <p:sldId id="357" r:id="rId16"/>
    <p:sldId id="359" r:id="rId17"/>
    <p:sldId id="266" r:id="rId18"/>
    <p:sldId id="284" r:id="rId19"/>
    <p:sldId id="340" r:id="rId20"/>
    <p:sldId id="339" r:id="rId21"/>
    <p:sldId id="343" r:id="rId22"/>
    <p:sldId id="271" r:id="rId23"/>
    <p:sldId id="341" r:id="rId24"/>
    <p:sldId id="279" r:id="rId25"/>
    <p:sldId id="294" r:id="rId26"/>
    <p:sldId id="344" r:id="rId27"/>
    <p:sldId id="263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041C2C"/>
    <a:srgbClr val="38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3F24-56AD-4626-8328-980013E30E80}" v="734" dt="2019-09-30T17:29:53.354"/>
    <p1510:client id="{8EEBCBC4-5207-CDF9-9EE0-AFF3BA7A4975}" v="42" dt="2019-09-30T17:40:03.171"/>
    <p1510:client id="{FC530B7E-CAE8-762D-ED22-9DC3ECCC241A}" v="78" dt="2019-09-30T15:09:53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/>
    <p:restoredTop sz="55749" autoAdjust="0"/>
  </p:normalViewPr>
  <p:slideViewPr>
    <p:cSldViewPr snapToGrid="0" snapToObjects="1">
      <p:cViewPr varScale="1">
        <p:scale>
          <a:sx n="58" d="100"/>
          <a:sy n="58" d="100"/>
        </p:scale>
        <p:origin x="1554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artín" userId="S::ermartin@plainconcepts.com::3496511d-e155-454d-81f5-88b668d0378a" providerId="AD" clId="Web-{8EEBCBC4-5207-CDF9-9EE0-AFF3BA7A4975}"/>
    <pc:docChg chg="modSld">
      <pc:chgData name="Eric Martín" userId="S::ermartin@plainconcepts.com::3496511d-e155-454d-81f5-88b668d0378a" providerId="AD" clId="Web-{8EEBCBC4-5207-CDF9-9EE0-AFF3BA7A4975}" dt="2019-09-30T17:40:03.171" v="35" actId="14100"/>
      <pc:docMkLst>
        <pc:docMk/>
      </pc:docMkLst>
      <pc:sldChg chg="addSp delSp modSp">
        <pc:chgData name="Eric Martín" userId="S::ermartin@plainconcepts.com::3496511d-e155-454d-81f5-88b668d0378a" providerId="AD" clId="Web-{8EEBCBC4-5207-CDF9-9EE0-AFF3BA7A4975}" dt="2019-09-30T17:40:03.171" v="35" actId="14100"/>
        <pc:sldMkLst>
          <pc:docMk/>
          <pc:sldMk cId="2354082479" sldId="348"/>
        </pc:sldMkLst>
        <pc:picChg chg="add del mod">
          <ac:chgData name="Eric Martín" userId="S::ermartin@plainconcepts.com::3496511d-e155-454d-81f5-88b668d0378a" providerId="AD" clId="Web-{8EEBCBC4-5207-CDF9-9EE0-AFF3BA7A4975}" dt="2019-09-30T17:33:55.902" v="7"/>
          <ac:picMkLst>
            <pc:docMk/>
            <pc:sldMk cId="2354082479" sldId="348"/>
            <ac:picMk id="4" creationId="{3EC5FAF1-CAA4-4067-83BC-2E9CA46EA7BD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35:45.544" v="15"/>
          <ac:picMkLst>
            <pc:docMk/>
            <pc:sldMk cId="2354082479" sldId="348"/>
            <ac:picMk id="6" creationId="{DAAA472A-0718-4337-828E-4F045AF500B5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38:45.577" v="31"/>
          <ac:picMkLst>
            <pc:docMk/>
            <pc:sldMk cId="2354082479" sldId="348"/>
            <ac:picMk id="10" creationId="{901E3B31-554A-4481-9E8E-194A2F1D41A1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40:03.171" v="35" actId="14100"/>
          <ac:picMkLst>
            <pc:docMk/>
            <pc:sldMk cId="2354082479" sldId="348"/>
            <ac:picMk id="15" creationId="{A8A0A0A1-BDDB-4C85-AE29-364048BB8FFD}"/>
          </ac:picMkLst>
        </pc:picChg>
      </pc:sldChg>
    </pc:docChg>
  </pc:docChgLst>
  <pc:docChgLst>
    <pc:chgData name="Manuel Rodrigo Cabello Malagón" userId="eaabeabb-3852-4be7-9ab2-9fde01121239" providerId="ADAL" clId="{31673F24-56AD-4626-8328-980013E30E80}"/>
    <pc:docChg chg="undo custSel mod addSld delSld modSld sldOrd">
      <pc:chgData name="Manuel Rodrigo Cabello Malagón" userId="eaabeabb-3852-4be7-9ab2-9fde01121239" providerId="ADAL" clId="{31673F24-56AD-4626-8328-980013E30E80}" dt="2019-09-30T17:30:00.840" v="3011" actId="47"/>
      <pc:docMkLst>
        <pc:docMk/>
      </pc:docMkLst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2555892675" sldId="257"/>
        </pc:sldMkLst>
      </pc:sldChg>
      <pc:sldChg chg="modSp">
        <pc:chgData name="Manuel Rodrigo Cabello Malagón" userId="eaabeabb-3852-4be7-9ab2-9fde01121239" providerId="ADAL" clId="{31673F24-56AD-4626-8328-980013E30E80}" dt="2019-09-30T09:34:43.103" v="139" actId="20577"/>
        <pc:sldMkLst>
          <pc:docMk/>
          <pc:sldMk cId="2203765353" sldId="258"/>
        </pc:sldMkLst>
        <pc:spChg chg="mod">
          <ac:chgData name="Manuel Rodrigo Cabello Malagón" userId="eaabeabb-3852-4be7-9ab2-9fde01121239" providerId="ADAL" clId="{31673F24-56AD-4626-8328-980013E30E80}" dt="2019-09-30T09:34:43.103" v="139" actId="20577"/>
          <ac:spMkLst>
            <pc:docMk/>
            <pc:sldMk cId="2203765353" sldId="258"/>
            <ac:spMk id="2" creationId="{207ED526-1F3F-D240-9411-F26E7EDA5540}"/>
          </ac:spMkLst>
        </pc:spChg>
      </pc:sldChg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3067050319" sldId="259"/>
        </pc:sldMkLst>
      </pc:sldChg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3903674326" sldId="260"/>
        </pc:sldMkLst>
      </pc:sldChg>
      <pc:sldChg chg="modSp ord">
        <pc:chgData name="Manuel Rodrigo Cabello Malagón" userId="eaabeabb-3852-4be7-9ab2-9fde01121239" providerId="ADAL" clId="{31673F24-56AD-4626-8328-980013E30E80}" dt="2019-09-30T15:06:20.298" v="2240" actId="20577"/>
        <pc:sldMkLst>
          <pc:docMk/>
          <pc:sldMk cId="2464017801" sldId="265"/>
        </pc:sldMkLst>
        <pc:spChg chg="mod">
          <ac:chgData name="Manuel Rodrigo Cabello Malagón" userId="eaabeabb-3852-4be7-9ab2-9fde01121239" providerId="ADAL" clId="{31673F24-56AD-4626-8328-980013E30E80}" dt="2019-09-30T15:06:20.298" v="2240" actId="20577"/>
          <ac:spMkLst>
            <pc:docMk/>
            <pc:sldMk cId="2464017801" sldId="265"/>
            <ac:spMk id="4" creationId="{286C22B2-354E-C640-9BB9-7DC86D8260D3}"/>
          </ac:spMkLst>
        </pc:spChg>
      </pc:sldChg>
      <pc:sldChg chg="modSp">
        <pc:chgData name="Manuel Rodrigo Cabello Malagón" userId="eaabeabb-3852-4be7-9ab2-9fde01121239" providerId="ADAL" clId="{31673F24-56AD-4626-8328-980013E30E80}" dt="2019-09-30T09:35:09.191" v="181" actId="20577"/>
        <pc:sldMkLst>
          <pc:docMk/>
          <pc:sldMk cId="1729916627" sldId="282"/>
        </pc:sldMkLst>
        <pc:spChg chg="mod">
          <ac:chgData name="Manuel Rodrigo Cabello Malagón" userId="eaabeabb-3852-4be7-9ab2-9fde01121239" providerId="ADAL" clId="{31673F24-56AD-4626-8328-980013E30E80}" dt="2019-09-30T09:35:09.191" v="181" actId="20577"/>
          <ac:spMkLst>
            <pc:docMk/>
            <pc:sldMk cId="1729916627" sldId="282"/>
            <ac:spMk id="3" creationId="{FBCB7873-DF5D-7240-86BD-EA4F88810D2E}"/>
          </ac:spMkLst>
        </pc:spChg>
      </pc:sldChg>
      <pc:sldChg chg="addSp delSp modSp">
        <pc:chgData name="Manuel Rodrigo Cabello Malagón" userId="eaabeabb-3852-4be7-9ab2-9fde01121239" providerId="ADAL" clId="{31673F24-56AD-4626-8328-980013E30E80}" dt="2019-09-30T16:55:24.694" v="2979" actId="14100"/>
        <pc:sldMkLst>
          <pc:docMk/>
          <pc:sldMk cId="1574568777" sldId="283"/>
        </pc:sldMkLst>
        <pc:spChg chg="del">
          <ac:chgData name="Manuel Rodrigo Cabello Malagón" userId="eaabeabb-3852-4be7-9ab2-9fde01121239" providerId="ADAL" clId="{31673F24-56AD-4626-8328-980013E30E80}" dt="2019-09-30T15:09:43.259" v="2246" actId="478"/>
          <ac:spMkLst>
            <pc:docMk/>
            <pc:sldMk cId="1574568777" sldId="283"/>
            <ac:spMk id="2" creationId="{C859B244-245D-6F47-9698-9B223D73CF91}"/>
          </ac:spMkLst>
        </pc:spChg>
        <pc:spChg chg="mod">
          <ac:chgData name="Manuel Rodrigo Cabello Malagón" userId="eaabeabb-3852-4be7-9ab2-9fde01121239" providerId="ADAL" clId="{31673F24-56AD-4626-8328-980013E30E80}" dt="2019-09-30T15:21:20.548" v="2294" actId="20577"/>
          <ac:spMkLst>
            <pc:docMk/>
            <pc:sldMk cId="1574568777" sldId="283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5:09:46.585" v="2248" actId="478"/>
          <ac:spMkLst>
            <pc:docMk/>
            <pc:sldMk cId="1574568777" sldId="283"/>
            <ac:spMk id="5" creationId="{DDF32AE2-C099-4537-BAF5-E96DB9EF4505}"/>
          </ac:spMkLst>
        </pc:spChg>
        <pc:spChg chg="add mod">
          <ac:chgData name="Manuel Rodrigo Cabello Malagón" userId="eaabeabb-3852-4be7-9ab2-9fde01121239" providerId="ADAL" clId="{31673F24-56AD-4626-8328-980013E30E80}" dt="2019-09-30T16:54:56.155" v="2968" actId="207"/>
          <ac:spMkLst>
            <pc:docMk/>
            <pc:sldMk cId="1574568777" sldId="283"/>
            <ac:spMk id="6" creationId="{058A0FF0-F68B-4517-A9FE-4B4E8B2D8705}"/>
          </ac:spMkLst>
        </pc:spChg>
        <pc:spChg chg="del">
          <ac:chgData name="Manuel Rodrigo Cabello Malagón" userId="eaabeabb-3852-4be7-9ab2-9fde01121239" providerId="ADAL" clId="{31673F24-56AD-4626-8328-980013E30E80}" dt="2019-09-30T15:09:45.514" v="2247" actId="478"/>
          <ac:spMkLst>
            <pc:docMk/>
            <pc:sldMk cId="1574568777" sldId="283"/>
            <ac:spMk id="10" creationId="{64D8C72B-6B29-405F-AEF5-76FCCAEE0BDD}"/>
          </ac:spMkLst>
        </pc:spChg>
        <pc:spChg chg="add mod">
          <ac:chgData name="Manuel Rodrigo Cabello Malagón" userId="eaabeabb-3852-4be7-9ab2-9fde01121239" providerId="ADAL" clId="{31673F24-56AD-4626-8328-980013E30E80}" dt="2019-09-30T16:55:06.790" v="2971" actId="14100"/>
          <ac:spMkLst>
            <pc:docMk/>
            <pc:sldMk cId="1574568777" sldId="283"/>
            <ac:spMk id="11" creationId="{5FC7C4E8-E174-4E4B-B09E-CE8705DD7B41}"/>
          </ac:spMkLst>
        </pc:spChg>
        <pc:spChg chg="add mod">
          <ac:chgData name="Manuel Rodrigo Cabello Malagón" userId="eaabeabb-3852-4be7-9ab2-9fde01121239" providerId="ADAL" clId="{31673F24-56AD-4626-8328-980013E30E80}" dt="2019-09-30T16:55:16.909" v="2975" actId="14100"/>
          <ac:spMkLst>
            <pc:docMk/>
            <pc:sldMk cId="1574568777" sldId="283"/>
            <ac:spMk id="12" creationId="{D6D61092-45E7-4EDA-836C-57DC1D9438C0}"/>
          </ac:spMkLst>
        </pc:spChg>
        <pc:spChg chg="add mod">
          <ac:chgData name="Manuel Rodrigo Cabello Malagón" userId="eaabeabb-3852-4be7-9ab2-9fde01121239" providerId="ADAL" clId="{31673F24-56AD-4626-8328-980013E30E80}" dt="2019-09-30T16:55:24.694" v="2979" actId="14100"/>
          <ac:spMkLst>
            <pc:docMk/>
            <pc:sldMk cId="1574568777" sldId="283"/>
            <ac:spMk id="13" creationId="{4970325A-798B-4DB0-8646-B2292D20A215}"/>
          </ac:spMkLst>
        </pc:spChg>
        <pc:picChg chg="add del mod">
          <ac:chgData name="Manuel Rodrigo Cabello Malagón" userId="eaabeabb-3852-4be7-9ab2-9fde01121239" providerId="ADAL" clId="{31673F24-56AD-4626-8328-980013E30E80}" dt="2019-09-30T15:15:52.561" v="2254" actId="478"/>
          <ac:picMkLst>
            <pc:docMk/>
            <pc:sldMk cId="1574568777" sldId="283"/>
            <ac:picMk id="1026" creationId="{5E2E1A15-2FB4-47C8-A659-CC0B49C3A0CE}"/>
          </ac:picMkLst>
        </pc:picChg>
        <pc:picChg chg="add mod">
          <ac:chgData name="Manuel Rodrigo Cabello Malagón" userId="eaabeabb-3852-4be7-9ab2-9fde01121239" providerId="ADAL" clId="{31673F24-56AD-4626-8328-980013E30E80}" dt="2019-09-30T15:15:55.855" v="2256" actId="1076"/>
          <ac:picMkLst>
            <pc:docMk/>
            <pc:sldMk cId="1574568777" sldId="283"/>
            <ac:picMk id="1028" creationId="{0EA37757-DF99-4D28-AC8A-2BC6534FE717}"/>
          </ac:picMkLst>
        </pc:picChg>
        <pc:picChg chg="del">
          <ac:chgData name="Manuel Rodrigo Cabello Malagón" userId="eaabeabb-3852-4be7-9ab2-9fde01121239" providerId="ADAL" clId="{31673F24-56AD-4626-8328-980013E30E80}" dt="2019-09-30T15:09:39.833" v="2245" actId="478"/>
          <ac:picMkLst>
            <pc:docMk/>
            <pc:sldMk cId="1574568777" sldId="283"/>
            <ac:picMk id="2054" creationId="{D98605A2-69B4-4592-86B8-4322ABD76547}"/>
          </ac:picMkLst>
        </pc:picChg>
      </pc:sldChg>
      <pc:sldChg chg="addSp delSp modSp add delAnim modAnim">
        <pc:chgData name="Manuel Rodrigo Cabello Malagón" userId="eaabeabb-3852-4be7-9ab2-9fde01121239" providerId="ADAL" clId="{31673F24-56AD-4626-8328-980013E30E80}" dt="2019-09-30T16:05:46.837" v="2375" actId="1076"/>
        <pc:sldMkLst>
          <pc:docMk/>
          <pc:sldMk cId="532858394" sldId="345"/>
        </pc:sldMkLst>
        <pc:spChg chg="mod">
          <ac:chgData name="Manuel Rodrigo Cabello Malagón" userId="eaabeabb-3852-4be7-9ab2-9fde01121239" providerId="ADAL" clId="{31673F24-56AD-4626-8328-980013E30E80}" dt="2019-09-30T15:06:26.578" v="2243" actId="20577"/>
          <ac:spMkLst>
            <pc:docMk/>
            <pc:sldMk cId="532858394" sldId="345"/>
            <ac:spMk id="2" creationId="{C859B244-245D-6F47-9698-9B223D73CF91}"/>
          </ac:spMkLst>
        </pc:spChg>
        <pc:spChg chg="del">
          <ac:chgData name="Manuel Rodrigo Cabello Malagón" userId="eaabeabb-3852-4be7-9ab2-9fde01121239" providerId="ADAL" clId="{31673F24-56AD-4626-8328-980013E30E80}" dt="2019-09-30T15:06:28.861" v="2244" actId="478"/>
          <ac:spMkLst>
            <pc:docMk/>
            <pc:sldMk cId="532858394" sldId="345"/>
            <ac:spMk id="10" creationId="{64D8C72B-6B29-405F-AEF5-76FCCAEE0BDD}"/>
          </ac:spMkLst>
        </pc:spChg>
        <pc:picChg chg="del">
          <ac:chgData name="Manuel Rodrigo Cabello Malagón" userId="eaabeabb-3852-4be7-9ab2-9fde01121239" providerId="ADAL" clId="{31673F24-56AD-4626-8328-980013E30E80}" dt="2019-09-30T15:06:23.015" v="2241" actId="478"/>
          <ac:picMkLst>
            <pc:docMk/>
            <pc:sldMk cId="532858394" sldId="345"/>
            <ac:picMk id="12" creationId="{C8B2409D-02AE-452C-B0C9-C0E08D70E27F}"/>
          </ac:picMkLst>
        </pc:picChg>
        <pc:picChg chg="del">
          <ac:chgData name="Manuel Rodrigo Cabello Malagón" userId="eaabeabb-3852-4be7-9ab2-9fde01121239" providerId="ADAL" clId="{31673F24-56AD-4626-8328-980013E30E80}" dt="2019-09-30T15:06:24.278" v="2242" actId="478"/>
          <ac:picMkLst>
            <pc:docMk/>
            <pc:sldMk cId="532858394" sldId="345"/>
            <ac:picMk id="1026" creationId="{9016924F-BE6E-40DD-99FA-2BBE65A0F70C}"/>
          </ac:picMkLst>
        </pc:picChg>
        <pc:picChg chg="add mod">
          <ac:chgData name="Manuel Rodrigo Cabello Malagón" userId="eaabeabb-3852-4be7-9ab2-9fde01121239" providerId="ADAL" clId="{31673F24-56AD-4626-8328-980013E30E80}" dt="2019-09-30T16:05:46.837" v="2375" actId="1076"/>
          <ac:picMkLst>
            <pc:docMk/>
            <pc:sldMk cId="532858394" sldId="345"/>
            <ac:picMk id="3074" creationId="{37062287-C99E-4849-B58F-69409F1A9559}"/>
          </ac:picMkLst>
        </pc:picChg>
      </pc:sldChg>
      <pc:sldChg chg="add del">
        <pc:chgData name="Manuel Rodrigo Cabello Malagón" userId="eaabeabb-3852-4be7-9ab2-9fde01121239" providerId="ADAL" clId="{31673F24-56AD-4626-8328-980013E30E80}" dt="2019-09-30T09:33:51.294" v="66" actId="47"/>
        <pc:sldMkLst>
          <pc:docMk/>
          <pc:sldMk cId="3412949307" sldId="345"/>
        </pc:sldMkLst>
      </pc:sldChg>
      <pc:sldChg chg="modSp add ord">
        <pc:chgData name="Manuel Rodrigo Cabello Malagón" userId="eaabeabb-3852-4be7-9ab2-9fde01121239" providerId="ADAL" clId="{31673F24-56AD-4626-8328-980013E30E80}" dt="2019-09-30T09:35:41.290" v="241"/>
        <pc:sldMkLst>
          <pc:docMk/>
          <pc:sldMk cId="3857920090" sldId="346"/>
        </pc:sldMkLst>
        <pc:spChg chg="mod">
          <ac:chgData name="Manuel Rodrigo Cabello Malagón" userId="eaabeabb-3852-4be7-9ab2-9fde01121239" providerId="ADAL" clId="{31673F24-56AD-4626-8328-980013E30E80}" dt="2019-09-30T09:34:58.543" v="155" actId="20577"/>
          <ac:spMkLst>
            <pc:docMk/>
            <pc:sldMk cId="3857920090" sldId="346"/>
            <ac:spMk id="2" creationId="{207ED526-1F3F-D240-9411-F26E7EDA5540}"/>
          </ac:spMkLst>
        </pc:spChg>
      </pc:sldChg>
      <pc:sldChg chg="modSp add">
        <pc:chgData name="Manuel Rodrigo Cabello Malagón" userId="eaabeabb-3852-4be7-9ab2-9fde01121239" providerId="ADAL" clId="{31673F24-56AD-4626-8328-980013E30E80}" dt="2019-09-30T11:52:20.414" v="2107" actId="20577"/>
        <pc:sldMkLst>
          <pc:docMk/>
          <pc:sldMk cId="2842947331" sldId="347"/>
        </pc:sldMkLst>
        <pc:spChg chg="mod">
          <ac:chgData name="Manuel Rodrigo Cabello Malagón" userId="eaabeabb-3852-4be7-9ab2-9fde01121239" providerId="ADAL" clId="{31673F24-56AD-4626-8328-980013E30E80}" dt="2019-09-30T11:52:20.414" v="2107" actId="20577"/>
          <ac:spMkLst>
            <pc:docMk/>
            <pc:sldMk cId="2842947331" sldId="347"/>
            <ac:spMk id="4" creationId="{286C22B2-354E-C640-9BB9-7DC86D8260D3}"/>
          </ac:spMkLst>
        </pc:spChg>
      </pc:sldChg>
      <pc:sldChg chg="addSp delSp modSp add delAnim modAnim">
        <pc:chgData name="Manuel Rodrigo Cabello Malagón" userId="eaabeabb-3852-4be7-9ab2-9fde01121239" providerId="ADAL" clId="{31673F24-56AD-4626-8328-980013E30E80}" dt="2019-09-30T10:05:36.175" v="891" actId="1076"/>
        <pc:sldMkLst>
          <pc:docMk/>
          <pc:sldMk cId="2354082479" sldId="348"/>
        </pc:sldMkLst>
        <pc:spChg chg="del mod">
          <ac:chgData name="Manuel Rodrigo Cabello Malagón" userId="eaabeabb-3852-4be7-9ab2-9fde01121239" providerId="ADAL" clId="{31673F24-56AD-4626-8328-980013E30E80}" dt="2019-09-30T09:56:29.418" v="508" actId="478"/>
          <ac:spMkLst>
            <pc:docMk/>
            <pc:sldMk cId="2354082479" sldId="348"/>
            <ac:spMk id="2" creationId="{C859B244-245D-6F47-9698-9B223D73CF91}"/>
          </ac:spMkLst>
        </pc:spChg>
        <pc:spChg chg="mod">
          <ac:chgData name="Manuel Rodrigo Cabello Malagón" userId="eaabeabb-3852-4be7-9ab2-9fde01121239" providerId="ADAL" clId="{31673F24-56AD-4626-8328-980013E30E80}" dt="2019-09-30T09:47:15.435" v="314" actId="20577"/>
          <ac:spMkLst>
            <pc:docMk/>
            <pc:sldMk cId="2354082479" sldId="348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09:56:32.111" v="509" actId="478"/>
          <ac:spMkLst>
            <pc:docMk/>
            <pc:sldMk cId="2354082479" sldId="348"/>
            <ac:spMk id="5" creationId="{C1A39799-C336-46D5-942E-54C1D76A31FB}"/>
          </ac:spMkLst>
        </pc:spChg>
        <pc:spChg chg="add mod">
          <ac:chgData name="Manuel Rodrigo Cabello Malagón" userId="eaabeabb-3852-4be7-9ab2-9fde01121239" providerId="ADAL" clId="{31673F24-56AD-4626-8328-980013E30E80}" dt="2019-09-30T10:03:14.755" v="843" actId="1037"/>
          <ac:spMkLst>
            <pc:docMk/>
            <pc:sldMk cId="2354082479" sldId="348"/>
            <ac:spMk id="8" creationId="{524A4454-C0CE-4CB6-9E7C-0C69BFBBAAC1}"/>
          </ac:spMkLst>
        </pc:spChg>
        <pc:spChg chg="del">
          <ac:chgData name="Manuel Rodrigo Cabello Malagón" userId="eaabeabb-3852-4be7-9ab2-9fde01121239" providerId="ADAL" clId="{31673F24-56AD-4626-8328-980013E30E80}" dt="2019-09-30T09:56:33.927" v="510" actId="478"/>
          <ac:spMkLst>
            <pc:docMk/>
            <pc:sldMk cId="2354082479" sldId="348"/>
            <ac:spMk id="10" creationId="{64D8C72B-6B29-405F-AEF5-76FCCAEE0BDD}"/>
          </ac:spMkLst>
        </pc:spChg>
        <pc:spChg chg="add mod">
          <ac:chgData name="Manuel Rodrigo Cabello Malagón" userId="eaabeabb-3852-4be7-9ab2-9fde01121239" providerId="ADAL" clId="{31673F24-56AD-4626-8328-980013E30E80}" dt="2019-09-30T10:02:18.762" v="802" actId="20577"/>
          <ac:spMkLst>
            <pc:docMk/>
            <pc:sldMk cId="2354082479" sldId="348"/>
            <ac:spMk id="14" creationId="{53255A3E-8E20-4BE0-A4DD-83D6A5B5ED96}"/>
          </ac:spMkLst>
        </pc:spChg>
        <pc:spChg chg="add mod">
          <ac:chgData name="Manuel Rodrigo Cabello Malagón" userId="eaabeabb-3852-4be7-9ab2-9fde01121239" providerId="ADAL" clId="{31673F24-56AD-4626-8328-980013E30E80}" dt="2019-09-30T10:02:32.143" v="830" actId="20577"/>
          <ac:spMkLst>
            <pc:docMk/>
            <pc:sldMk cId="2354082479" sldId="348"/>
            <ac:spMk id="16" creationId="{587CDE03-DA43-4FE4-8B7D-30CDB66E28A5}"/>
          </ac:spMkLst>
        </pc:spChg>
        <pc:picChg chg="add mod">
          <ac:chgData name="Manuel Rodrigo Cabello Malagón" userId="eaabeabb-3852-4be7-9ab2-9fde01121239" providerId="ADAL" clId="{31673F24-56AD-4626-8328-980013E30E80}" dt="2019-09-30T10:03:14.755" v="843" actId="1037"/>
          <ac:picMkLst>
            <pc:docMk/>
            <pc:sldMk cId="2354082479" sldId="348"/>
            <ac:picMk id="7" creationId="{22811B38-0B06-4A9B-9226-FC98F10AFDA0}"/>
          </ac:picMkLst>
        </pc:picChg>
        <pc:picChg chg="del">
          <ac:chgData name="Manuel Rodrigo Cabello Malagón" userId="eaabeabb-3852-4be7-9ab2-9fde01121239" providerId="ADAL" clId="{31673F24-56AD-4626-8328-980013E30E80}" dt="2019-09-30T09:56:25.357" v="505" actId="478"/>
          <ac:picMkLst>
            <pc:docMk/>
            <pc:sldMk cId="2354082479" sldId="348"/>
            <ac:picMk id="12" creationId="{C8B2409D-02AE-452C-B0C9-C0E08D70E27F}"/>
          </ac:picMkLst>
        </pc:picChg>
        <pc:picChg chg="add mod">
          <ac:chgData name="Manuel Rodrigo Cabello Malagón" userId="eaabeabb-3852-4be7-9ab2-9fde01121239" providerId="ADAL" clId="{31673F24-56AD-4626-8328-980013E30E80}" dt="2019-09-30T10:05:36.175" v="891" actId="1076"/>
          <ac:picMkLst>
            <pc:docMk/>
            <pc:sldMk cId="2354082479" sldId="348"/>
            <ac:picMk id="13" creationId="{9BBF0ADB-E37B-46CF-BC0F-E5489869D6AF}"/>
          </ac:picMkLst>
        </pc:picChg>
        <pc:picChg chg="add mod">
          <ac:chgData name="Manuel Rodrigo Cabello Malagón" userId="eaabeabb-3852-4be7-9ab2-9fde01121239" providerId="ADAL" clId="{31673F24-56AD-4626-8328-980013E30E80}" dt="2019-09-30T10:03:00.706" v="835" actId="1440"/>
          <ac:picMkLst>
            <pc:docMk/>
            <pc:sldMk cId="2354082479" sldId="348"/>
            <ac:picMk id="15" creationId="{A8A0A0A1-BDDB-4C85-AE29-364048BB8FFD}"/>
          </ac:picMkLst>
        </pc:picChg>
        <pc:picChg chg="del">
          <ac:chgData name="Manuel Rodrigo Cabello Malagón" userId="eaabeabb-3852-4be7-9ab2-9fde01121239" providerId="ADAL" clId="{31673F24-56AD-4626-8328-980013E30E80}" dt="2019-09-30T09:56:25.696" v="506" actId="478"/>
          <ac:picMkLst>
            <pc:docMk/>
            <pc:sldMk cId="2354082479" sldId="348"/>
            <ac:picMk id="1026" creationId="{9016924F-BE6E-40DD-99FA-2BBE65A0F70C}"/>
          </ac:picMkLst>
        </pc:picChg>
      </pc:sldChg>
      <pc:sldChg chg="addSp modSp add">
        <pc:chgData name="Manuel Rodrigo Cabello Malagón" userId="eaabeabb-3852-4be7-9ab2-9fde01121239" providerId="ADAL" clId="{31673F24-56AD-4626-8328-980013E30E80}" dt="2019-09-30T11:19:18.258" v="1285" actId="1076"/>
        <pc:sldMkLst>
          <pc:docMk/>
          <pc:sldMk cId="2773207444" sldId="349"/>
        </pc:sldMkLst>
        <pc:spChg chg="add mod">
          <ac:chgData name="Manuel Rodrigo Cabello Malagón" userId="eaabeabb-3852-4be7-9ab2-9fde01121239" providerId="ADAL" clId="{31673F24-56AD-4626-8328-980013E30E80}" dt="2019-09-30T10:16:14.459" v="1240" actId="404"/>
          <ac:spMkLst>
            <pc:docMk/>
            <pc:sldMk cId="2773207444" sldId="349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09:57:32.783" v="552" actId="20577"/>
          <ac:spMkLst>
            <pc:docMk/>
            <pc:sldMk cId="2773207444" sldId="349"/>
            <ac:spMk id="3" creationId="{FBCB7873-DF5D-7240-86BD-EA4F88810D2E}"/>
          </ac:spMkLst>
        </pc:spChg>
        <pc:spChg chg="add mod">
          <ac:chgData name="Manuel Rodrigo Cabello Malagón" userId="eaabeabb-3852-4be7-9ab2-9fde01121239" providerId="ADAL" clId="{31673F24-56AD-4626-8328-980013E30E80}" dt="2019-09-30T11:18:18.634" v="1269" actId="1076"/>
          <ac:spMkLst>
            <pc:docMk/>
            <pc:sldMk cId="2773207444" sldId="349"/>
            <ac:spMk id="5" creationId="{13EE456C-C53A-4734-892B-B7EB96DF76D4}"/>
          </ac:spMkLst>
        </pc:spChg>
        <pc:spChg chg="add mod">
          <ac:chgData name="Manuel Rodrigo Cabello Malagón" userId="eaabeabb-3852-4be7-9ab2-9fde01121239" providerId="ADAL" clId="{31673F24-56AD-4626-8328-980013E30E80}" dt="2019-09-30T11:19:16.143" v="1284" actId="1076"/>
          <ac:spMkLst>
            <pc:docMk/>
            <pc:sldMk cId="2773207444" sldId="349"/>
            <ac:spMk id="6" creationId="{D632E740-8364-4B3F-B3D0-A260B25FE2AD}"/>
          </ac:spMkLst>
        </pc:spChg>
        <pc:picChg chg="add mod">
          <ac:chgData name="Manuel Rodrigo Cabello Malagón" userId="eaabeabb-3852-4be7-9ab2-9fde01121239" providerId="ADAL" clId="{31673F24-56AD-4626-8328-980013E30E80}" dt="2019-09-30T10:16:01.503" v="1236" actId="1036"/>
          <ac:picMkLst>
            <pc:docMk/>
            <pc:sldMk cId="2773207444" sldId="349"/>
            <ac:picMk id="2050" creationId="{154BA7BB-4569-41B7-A5A8-C540F1A9A5F6}"/>
          </ac:picMkLst>
        </pc:picChg>
        <pc:picChg chg="add mod">
          <ac:chgData name="Manuel Rodrigo Cabello Malagón" userId="eaabeabb-3852-4be7-9ab2-9fde01121239" providerId="ADAL" clId="{31673F24-56AD-4626-8328-980013E30E80}" dt="2019-09-30T11:19:18.258" v="1285" actId="1076"/>
          <ac:picMkLst>
            <pc:docMk/>
            <pc:sldMk cId="2773207444" sldId="349"/>
            <ac:picMk id="2052" creationId="{43B39187-6EEE-4C5F-B968-AE87E8ABAFF3}"/>
          </ac:picMkLst>
        </pc:picChg>
      </pc:sldChg>
      <pc:sldChg chg="addSp delSp modSp add del">
        <pc:chgData name="Manuel Rodrigo Cabello Malagón" userId="eaabeabb-3852-4be7-9ab2-9fde01121239" providerId="ADAL" clId="{31673F24-56AD-4626-8328-980013E30E80}" dt="2019-09-30T11:19:02.266" v="1271" actId="47"/>
        <pc:sldMkLst>
          <pc:docMk/>
          <pc:sldMk cId="723239179" sldId="350"/>
        </pc:sldMkLst>
        <pc:spChg chg="del mod">
          <ac:chgData name="Manuel Rodrigo Cabello Malagón" userId="eaabeabb-3852-4be7-9ab2-9fde01121239" providerId="ADAL" clId="{31673F24-56AD-4626-8328-980013E30E80}" dt="2019-09-30T10:16:24.869" v="1243"/>
          <ac:spMkLst>
            <pc:docMk/>
            <pc:sldMk cId="723239179" sldId="350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0:03:48.375" v="864" actId="20577"/>
          <ac:spMkLst>
            <pc:docMk/>
            <pc:sldMk cId="723239179" sldId="350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0:04:25.414" v="867"/>
          <ac:spMkLst>
            <pc:docMk/>
            <pc:sldMk cId="723239179" sldId="350"/>
            <ac:spMk id="4" creationId="{E2115C2B-496D-4922-A2CE-A7072A4EF604}"/>
          </ac:spMkLst>
        </pc:spChg>
        <pc:spChg chg="add mod">
          <ac:chgData name="Manuel Rodrigo Cabello Malagón" userId="eaabeabb-3852-4be7-9ab2-9fde01121239" providerId="ADAL" clId="{31673F24-56AD-4626-8328-980013E30E80}" dt="2019-09-30T11:18:56.622" v="1270" actId="1076"/>
          <ac:spMkLst>
            <pc:docMk/>
            <pc:sldMk cId="723239179" sldId="350"/>
            <ac:spMk id="5" creationId="{0B81A50F-CEC2-4C5D-B741-E33874315264}"/>
          </ac:spMkLst>
        </pc:spChg>
      </pc:sldChg>
      <pc:sldChg chg="addSp modSp add mod setBg">
        <pc:chgData name="Manuel Rodrigo Cabello Malagón" userId="eaabeabb-3852-4be7-9ab2-9fde01121239" providerId="ADAL" clId="{31673F24-56AD-4626-8328-980013E30E80}" dt="2019-09-30T10:29:24.438" v="1244" actId="20578"/>
        <pc:sldMkLst>
          <pc:docMk/>
          <pc:sldMk cId="1104612301" sldId="351"/>
        </pc:sldMkLst>
        <pc:spChg chg="mod">
          <ac:chgData name="Manuel Rodrigo Cabello Malagón" userId="eaabeabb-3852-4be7-9ab2-9fde01121239" providerId="ADAL" clId="{31673F24-56AD-4626-8328-980013E30E80}" dt="2019-09-30T10:29:24.438" v="1244" actId="20578"/>
          <ac:spMkLst>
            <pc:docMk/>
            <pc:sldMk cId="1104612301" sldId="351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3" creationId="{FBCB7873-DF5D-7240-86BD-EA4F88810D2E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75" creationId="{799A8B4F-0FED-46C0-9186-5A8E116D8744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79" creationId="{38A69B74-22E3-47CC-823F-18BE7930C814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81" creationId="{1778637B-5DB8-4A75-B2E6-FC2B1BB9A7DB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83" creationId="{0035A30C-45F3-4EFB-B2E8-6E2A11843D39}"/>
          </ac:spMkLst>
        </pc:spChg>
        <pc:picChg chg="ad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77" creationId="{DA6861EE-7660-46C9-80BD-173B8F7454B8}"/>
          </ac:picMkLst>
        </pc:picChg>
        <pc:picChg chg="add mo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26" creationId="{E59D36DA-65E9-45D6-9444-71A4B7878490}"/>
          </ac:picMkLst>
        </pc:picChg>
        <pc:picChg chg="add mo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28" creationId="{9CEF85F8-B4B7-4F56-9565-41289E777F34}"/>
          </ac:picMkLst>
        </pc:picChg>
        <pc:picChg chg="add mod or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30" creationId="{4066A252-7390-4990-8D9F-E66E52A7019B}"/>
          </ac:picMkLst>
        </pc:picChg>
      </pc:sldChg>
      <pc:sldChg chg="addSp delSp modSp add">
        <pc:chgData name="Manuel Rodrigo Cabello Malagón" userId="eaabeabb-3852-4be7-9ab2-9fde01121239" providerId="ADAL" clId="{31673F24-56AD-4626-8328-980013E30E80}" dt="2019-09-30T11:52:53.301" v="2231" actId="20577"/>
        <pc:sldMkLst>
          <pc:docMk/>
          <pc:sldMk cId="3601764824" sldId="352"/>
        </pc:sldMkLst>
        <pc:spChg chg="del">
          <ac:chgData name="Manuel Rodrigo Cabello Malagón" userId="eaabeabb-3852-4be7-9ab2-9fde01121239" providerId="ADAL" clId="{31673F24-56AD-4626-8328-980013E30E80}" dt="2019-09-30T11:25:08.296" v="1332" actId="478"/>
          <ac:spMkLst>
            <pc:docMk/>
            <pc:sldMk cId="3601764824" sldId="352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1:24:36.461" v="1320" actId="20577"/>
          <ac:spMkLst>
            <pc:docMk/>
            <pc:sldMk cId="3601764824" sldId="352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1:25:26.206" v="1339"/>
          <ac:spMkLst>
            <pc:docMk/>
            <pc:sldMk cId="3601764824" sldId="352"/>
            <ac:spMk id="4" creationId="{4707D6AE-659F-41BC-9352-8CF1AAFDA643}"/>
          </ac:spMkLst>
        </pc:spChg>
        <pc:spChg chg="del">
          <ac:chgData name="Manuel Rodrigo Cabello Malagón" userId="eaabeabb-3852-4be7-9ab2-9fde01121239" providerId="ADAL" clId="{31673F24-56AD-4626-8328-980013E30E80}" dt="2019-09-30T11:25:09.816" v="1333" actId="478"/>
          <ac:spMkLst>
            <pc:docMk/>
            <pc:sldMk cId="3601764824" sldId="352"/>
            <ac:spMk id="5" creationId="{13EE456C-C53A-4734-892B-B7EB96DF76D4}"/>
          </ac:spMkLst>
        </pc:spChg>
        <pc:spChg chg="del">
          <ac:chgData name="Manuel Rodrigo Cabello Malagón" userId="eaabeabb-3852-4be7-9ab2-9fde01121239" providerId="ADAL" clId="{31673F24-56AD-4626-8328-980013E30E80}" dt="2019-09-30T11:25:11.360" v="1335" actId="478"/>
          <ac:spMkLst>
            <pc:docMk/>
            <pc:sldMk cId="3601764824" sldId="352"/>
            <ac:spMk id="6" creationId="{D632E740-8364-4B3F-B3D0-A260B25FE2AD}"/>
          </ac:spMkLst>
        </pc:spChg>
        <pc:spChg chg="add mod">
          <ac:chgData name="Manuel Rodrigo Cabello Malagón" userId="eaabeabb-3852-4be7-9ab2-9fde01121239" providerId="ADAL" clId="{31673F24-56AD-4626-8328-980013E30E80}" dt="2019-09-30T11:52:53.301" v="2231" actId="20577"/>
          <ac:spMkLst>
            <pc:docMk/>
            <pc:sldMk cId="3601764824" sldId="352"/>
            <ac:spMk id="7" creationId="{374098F0-1619-4B1A-8C03-CA362FD4F4AB}"/>
          </ac:spMkLst>
        </pc:spChg>
        <pc:spChg chg="add mod">
          <ac:chgData name="Manuel Rodrigo Cabello Malagón" userId="eaabeabb-3852-4be7-9ab2-9fde01121239" providerId="ADAL" clId="{31673F24-56AD-4626-8328-980013E30E80}" dt="2019-09-30T11:39:51.990" v="1734" actId="14100"/>
          <ac:spMkLst>
            <pc:docMk/>
            <pc:sldMk cId="3601764824" sldId="352"/>
            <ac:spMk id="8" creationId="{192D6116-AE24-48A0-BB0C-BBED7E5B1521}"/>
          </ac:spMkLst>
        </pc:spChg>
        <pc:spChg chg="add del mod">
          <ac:chgData name="Manuel Rodrigo Cabello Malagón" userId="eaabeabb-3852-4be7-9ab2-9fde01121239" providerId="ADAL" clId="{31673F24-56AD-4626-8328-980013E30E80}" dt="2019-09-30T11:39:47.280" v="1733" actId="478"/>
          <ac:spMkLst>
            <pc:docMk/>
            <pc:sldMk cId="3601764824" sldId="352"/>
            <ac:spMk id="11" creationId="{C28F546E-C7B7-470F-A3B9-2745B8C391E3}"/>
          </ac:spMkLst>
        </pc:spChg>
        <pc:spChg chg="add mod">
          <ac:chgData name="Manuel Rodrigo Cabello Malagón" userId="eaabeabb-3852-4be7-9ab2-9fde01121239" providerId="ADAL" clId="{31673F24-56AD-4626-8328-980013E30E80}" dt="2019-09-30T11:39:45.339" v="1732" actId="14100"/>
          <ac:spMkLst>
            <pc:docMk/>
            <pc:sldMk cId="3601764824" sldId="352"/>
            <ac:spMk id="12" creationId="{94720AC9-1C18-4B40-9BC3-F41549F4FF67}"/>
          </ac:spMkLst>
        </pc:spChg>
        <pc:picChg chg="del">
          <ac:chgData name="Manuel Rodrigo Cabello Malagón" userId="eaabeabb-3852-4be7-9ab2-9fde01121239" providerId="ADAL" clId="{31673F24-56AD-4626-8328-980013E30E80}" dt="2019-09-30T11:25:06.928" v="1331" actId="478"/>
          <ac:picMkLst>
            <pc:docMk/>
            <pc:sldMk cId="3601764824" sldId="352"/>
            <ac:picMk id="2050" creationId="{154BA7BB-4569-41B7-A5A8-C540F1A9A5F6}"/>
          </ac:picMkLst>
        </pc:picChg>
        <pc:picChg chg="del">
          <ac:chgData name="Manuel Rodrigo Cabello Malagón" userId="eaabeabb-3852-4be7-9ab2-9fde01121239" providerId="ADAL" clId="{31673F24-56AD-4626-8328-980013E30E80}" dt="2019-09-30T11:25:10.504" v="1334" actId="478"/>
          <ac:picMkLst>
            <pc:docMk/>
            <pc:sldMk cId="3601764824" sldId="352"/>
            <ac:picMk id="2052" creationId="{43B39187-6EEE-4C5F-B968-AE87E8ABAFF3}"/>
          </ac:picMkLst>
        </pc:picChg>
      </pc:sldChg>
      <pc:sldChg chg="modSp add del">
        <pc:chgData name="Manuel Rodrigo Cabello Malagón" userId="eaabeabb-3852-4be7-9ab2-9fde01121239" providerId="ADAL" clId="{31673F24-56AD-4626-8328-980013E30E80}" dt="2019-09-30T11:36:29.038" v="1581" actId="47"/>
        <pc:sldMkLst>
          <pc:docMk/>
          <pc:sldMk cId="1071174982" sldId="353"/>
        </pc:sldMkLst>
        <pc:spChg chg="mod">
          <ac:chgData name="Manuel Rodrigo Cabello Malagón" userId="eaabeabb-3852-4be7-9ab2-9fde01121239" providerId="ADAL" clId="{31673F24-56AD-4626-8328-980013E30E80}" dt="2019-09-30T11:24:45.095" v="1324" actId="20577"/>
          <ac:spMkLst>
            <pc:docMk/>
            <pc:sldMk cId="1071174982" sldId="353"/>
            <ac:spMk id="3" creationId="{FBCB7873-DF5D-7240-86BD-EA4F88810D2E}"/>
          </ac:spMkLst>
        </pc:spChg>
      </pc:sldChg>
      <pc:sldChg chg="addSp delSp modSp add">
        <pc:chgData name="Manuel Rodrigo Cabello Malagón" userId="eaabeabb-3852-4be7-9ab2-9fde01121239" providerId="ADAL" clId="{31673F24-56AD-4626-8328-980013E30E80}" dt="2019-09-30T11:52:05.036" v="2105" actId="1076"/>
        <pc:sldMkLst>
          <pc:docMk/>
          <pc:sldMk cId="220354444" sldId="354"/>
        </pc:sldMkLst>
        <pc:spChg chg="del">
          <ac:chgData name="Manuel Rodrigo Cabello Malagón" userId="eaabeabb-3852-4be7-9ab2-9fde01121239" providerId="ADAL" clId="{31673F24-56AD-4626-8328-980013E30E80}" dt="2019-09-30T11:24:51.287" v="1327" actId="478"/>
          <ac:spMkLst>
            <pc:docMk/>
            <pc:sldMk cId="220354444" sldId="354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1:36:41.045" v="1585" actId="20577"/>
          <ac:spMkLst>
            <pc:docMk/>
            <pc:sldMk cId="220354444" sldId="354"/>
            <ac:spMk id="3" creationId="{FBCB7873-DF5D-7240-86BD-EA4F88810D2E}"/>
          </ac:spMkLst>
        </pc:spChg>
        <pc:spChg chg="add mod">
          <ac:chgData name="Manuel Rodrigo Cabello Malagón" userId="eaabeabb-3852-4be7-9ab2-9fde01121239" providerId="ADAL" clId="{31673F24-56AD-4626-8328-980013E30E80}" dt="2019-09-30T11:51:51.574" v="2102" actId="20577"/>
          <ac:spMkLst>
            <pc:docMk/>
            <pc:sldMk cId="220354444" sldId="354"/>
            <ac:spMk id="4" creationId="{7C6EC981-7089-4D03-B882-C947986416F7}"/>
          </ac:spMkLst>
        </pc:spChg>
        <pc:spChg chg="del">
          <ac:chgData name="Manuel Rodrigo Cabello Malagón" userId="eaabeabb-3852-4be7-9ab2-9fde01121239" providerId="ADAL" clId="{31673F24-56AD-4626-8328-980013E30E80}" dt="2019-09-30T11:24:53.024" v="1328" actId="478"/>
          <ac:spMkLst>
            <pc:docMk/>
            <pc:sldMk cId="220354444" sldId="354"/>
            <ac:spMk id="5" creationId="{13EE456C-C53A-4734-892B-B7EB96DF76D4}"/>
          </ac:spMkLst>
        </pc:spChg>
        <pc:spChg chg="del">
          <ac:chgData name="Manuel Rodrigo Cabello Malagón" userId="eaabeabb-3852-4be7-9ab2-9fde01121239" providerId="ADAL" clId="{31673F24-56AD-4626-8328-980013E30E80}" dt="2019-09-30T11:24:54.631" v="1330" actId="478"/>
          <ac:spMkLst>
            <pc:docMk/>
            <pc:sldMk cId="220354444" sldId="354"/>
            <ac:spMk id="6" creationId="{D632E740-8364-4B3F-B3D0-A260B25FE2AD}"/>
          </ac:spMkLst>
        </pc:spChg>
        <pc:spChg chg="add mod">
          <ac:chgData name="Manuel Rodrigo Cabello Malagón" userId="eaabeabb-3852-4be7-9ab2-9fde01121239" providerId="ADAL" clId="{31673F24-56AD-4626-8328-980013E30E80}" dt="2019-09-30T11:51:58.495" v="2103" actId="1076"/>
          <ac:spMkLst>
            <pc:docMk/>
            <pc:sldMk cId="220354444" sldId="354"/>
            <ac:spMk id="9" creationId="{B98F53BB-E02C-474C-ACCA-75F6A3B92D61}"/>
          </ac:spMkLst>
        </pc:spChg>
        <pc:spChg chg="add mod">
          <ac:chgData name="Manuel Rodrigo Cabello Malagón" userId="eaabeabb-3852-4be7-9ab2-9fde01121239" providerId="ADAL" clId="{31673F24-56AD-4626-8328-980013E30E80}" dt="2019-09-30T11:52:05.036" v="2105" actId="1076"/>
          <ac:spMkLst>
            <pc:docMk/>
            <pc:sldMk cId="220354444" sldId="354"/>
            <ac:spMk id="10" creationId="{DA41C723-E66A-4356-BA59-9834AE5C3093}"/>
          </ac:spMkLst>
        </pc:spChg>
        <pc:picChg chg="del">
          <ac:chgData name="Manuel Rodrigo Cabello Malagón" userId="eaabeabb-3852-4be7-9ab2-9fde01121239" providerId="ADAL" clId="{31673F24-56AD-4626-8328-980013E30E80}" dt="2019-09-30T11:24:51.287" v="1327" actId="478"/>
          <ac:picMkLst>
            <pc:docMk/>
            <pc:sldMk cId="220354444" sldId="354"/>
            <ac:picMk id="2050" creationId="{154BA7BB-4569-41B7-A5A8-C540F1A9A5F6}"/>
          </ac:picMkLst>
        </pc:picChg>
        <pc:picChg chg="del">
          <ac:chgData name="Manuel Rodrigo Cabello Malagón" userId="eaabeabb-3852-4be7-9ab2-9fde01121239" providerId="ADAL" clId="{31673F24-56AD-4626-8328-980013E30E80}" dt="2019-09-30T11:24:53.622" v="1329" actId="478"/>
          <ac:picMkLst>
            <pc:docMk/>
            <pc:sldMk cId="220354444" sldId="354"/>
            <ac:picMk id="2052" creationId="{43B39187-6EEE-4C5F-B968-AE87E8ABAFF3}"/>
          </ac:picMkLst>
        </pc:picChg>
      </pc:sldChg>
      <pc:sldChg chg="modSp add del">
        <pc:chgData name="Manuel Rodrigo Cabello Malagón" userId="eaabeabb-3852-4be7-9ab2-9fde01121239" providerId="ADAL" clId="{31673F24-56AD-4626-8328-980013E30E80}" dt="2019-09-30T11:39:59.486" v="1736" actId="47"/>
        <pc:sldMkLst>
          <pc:docMk/>
          <pc:sldMk cId="52831184" sldId="355"/>
        </pc:sldMkLst>
        <pc:spChg chg="mod">
          <ac:chgData name="Manuel Rodrigo Cabello Malagón" userId="eaabeabb-3852-4be7-9ab2-9fde01121239" providerId="ADAL" clId="{31673F24-56AD-4626-8328-980013E30E80}" dt="2019-09-30T11:36:32.301" v="1583" actId="20577"/>
          <ac:spMkLst>
            <pc:docMk/>
            <pc:sldMk cId="52831184" sldId="355"/>
            <ac:spMk id="3" creationId="{FBCB7873-DF5D-7240-86BD-EA4F88810D2E}"/>
          </ac:spMkLst>
        </pc:spChg>
      </pc:sldChg>
      <pc:sldChg chg="modSp add">
        <pc:chgData name="Manuel Rodrigo Cabello Malagón" userId="eaabeabb-3852-4be7-9ab2-9fde01121239" providerId="ADAL" clId="{31673F24-56AD-4626-8328-980013E30E80}" dt="2019-09-30T11:44:44.942" v="1929" actId="20577"/>
        <pc:sldMkLst>
          <pc:docMk/>
          <pc:sldMk cId="1541260027" sldId="356"/>
        </pc:sldMkLst>
        <pc:spChg chg="mod">
          <ac:chgData name="Manuel Rodrigo Cabello Malagón" userId="eaabeabb-3852-4be7-9ab2-9fde01121239" providerId="ADAL" clId="{31673F24-56AD-4626-8328-980013E30E80}" dt="2019-09-30T11:41:09.065" v="1741" actId="20577"/>
          <ac:spMkLst>
            <pc:docMk/>
            <pc:sldMk cId="1541260027" sldId="356"/>
            <ac:spMk id="3" creationId="{FBCB7873-DF5D-7240-86BD-EA4F88810D2E}"/>
          </ac:spMkLst>
        </pc:spChg>
        <pc:spChg chg="mod">
          <ac:chgData name="Manuel Rodrigo Cabello Malagón" userId="eaabeabb-3852-4be7-9ab2-9fde01121239" providerId="ADAL" clId="{31673F24-56AD-4626-8328-980013E30E80}" dt="2019-09-30T11:44:44.942" v="1929" actId="20577"/>
          <ac:spMkLst>
            <pc:docMk/>
            <pc:sldMk cId="1541260027" sldId="356"/>
            <ac:spMk id="7" creationId="{374098F0-1619-4B1A-8C03-CA362FD4F4AB}"/>
          </ac:spMkLst>
        </pc:spChg>
        <pc:spChg chg="mod">
          <ac:chgData name="Manuel Rodrigo Cabello Malagón" userId="eaabeabb-3852-4be7-9ab2-9fde01121239" providerId="ADAL" clId="{31673F24-56AD-4626-8328-980013E30E80}" dt="2019-09-30T11:43:02.084" v="1754" actId="1035"/>
          <ac:spMkLst>
            <pc:docMk/>
            <pc:sldMk cId="1541260027" sldId="356"/>
            <ac:spMk id="8" creationId="{192D6116-AE24-48A0-BB0C-BBED7E5B1521}"/>
          </ac:spMkLst>
        </pc:spChg>
        <pc:spChg chg="mod">
          <ac:chgData name="Manuel Rodrigo Cabello Malagón" userId="eaabeabb-3852-4be7-9ab2-9fde01121239" providerId="ADAL" clId="{31673F24-56AD-4626-8328-980013E30E80}" dt="2019-09-30T11:43:02.084" v="1754" actId="1035"/>
          <ac:spMkLst>
            <pc:docMk/>
            <pc:sldMk cId="1541260027" sldId="356"/>
            <ac:spMk id="12" creationId="{94720AC9-1C18-4B40-9BC3-F41549F4FF67}"/>
          </ac:spMkLst>
        </pc:spChg>
      </pc:sldChg>
      <pc:sldChg chg="addSp delSp modSp add">
        <pc:chgData name="Manuel Rodrigo Cabello Malagón" userId="eaabeabb-3852-4be7-9ab2-9fde01121239" providerId="ADAL" clId="{31673F24-56AD-4626-8328-980013E30E80}" dt="2019-09-30T17:29:55.068" v="3010" actId="1076"/>
        <pc:sldMkLst>
          <pc:docMk/>
          <pc:sldMk cId="3205545136" sldId="357"/>
        </pc:sldMkLst>
        <pc:spChg chg="mod">
          <ac:chgData name="Manuel Rodrigo Cabello Malagón" userId="eaabeabb-3852-4be7-9ab2-9fde01121239" providerId="ADAL" clId="{31673F24-56AD-4626-8328-980013E30E80}" dt="2019-09-30T16:55:39.333" v="2990" actId="14100"/>
          <ac:spMkLst>
            <pc:docMk/>
            <pc:sldMk cId="3205545136" sldId="357"/>
            <ac:spMk id="3" creationId="{FBCB7873-DF5D-7240-86BD-EA4F88810D2E}"/>
          </ac:spMkLst>
        </pc:spChg>
        <pc:picChg chg="add mod">
          <ac:chgData name="Manuel Rodrigo Cabello Malagón" userId="eaabeabb-3852-4be7-9ab2-9fde01121239" providerId="ADAL" clId="{31673F24-56AD-4626-8328-980013E30E80}" dt="2019-09-30T17:29:55.068" v="3010" actId="1076"/>
          <ac:picMkLst>
            <pc:docMk/>
            <pc:sldMk cId="3205545136" sldId="357"/>
            <ac:picMk id="2" creationId="{079C6C13-8FB0-4F3A-AAA5-DB3953B4BB00}"/>
          </ac:picMkLst>
        </pc:picChg>
        <pc:picChg chg="del">
          <ac:chgData name="Manuel Rodrigo Cabello Malagón" userId="eaabeabb-3852-4be7-9ab2-9fde01121239" providerId="ADAL" clId="{31673F24-56AD-4626-8328-980013E30E80}" dt="2019-09-30T15:21:40.125" v="2304" actId="478"/>
          <ac:picMkLst>
            <pc:docMk/>
            <pc:sldMk cId="3205545136" sldId="357"/>
            <ac:picMk id="1028" creationId="{0EA37757-DF99-4D28-AC8A-2BC6534FE717}"/>
          </ac:picMkLst>
        </pc:picChg>
        <pc:picChg chg="add del mod">
          <ac:chgData name="Manuel Rodrigo Cabello Malagón" userId="eaabeabb-3852-4be7-9ab2-9fde01121239" providerId="ADAL" clId="{31673F24-56AD-4626-8328-980013E30E80}" dt="2019-09-30T17:29:52.660" v="3008" actId="478"/>
          <ac:picMkLst>
            <pc:docMk/>
            <pc:sldMk cId="3205545136" sldId="357"/>
            <ac:picMk id="2050" creationId="{79628762-C871-40D9-8628-C660C5214447}"/>
          </ac:picMkLst>
        </pc:picChg>
      </pc:sldChg>
      <pc:sldChg chg="addSp delSp modSp add mod setBg modClrScheme chgLayout">
        <pc:chgData name="Manuel Rodrigo Cabello Malagón" userId="eaabeabb-3852-4be7-9ab2-9fde01121239" providerId="ADAL" clId="{31673F24-56AD-4626-8328-980013E30E80}" dt="2019-09-30T16:53:12.227" v="2903" actId="1076"/>
        <pc:sldMkLst>
          <pc:docMk/>
          <pc:sldMk cId="3204221032" sldId="358"/>
        </pc:sldMkLst>
        <pc:spChg chg="del">
          <ac:chgData name="Manuel Rodrigo Cabello Malagón" userId="eaabeabb-3852-4be7-9ab2-9fde01121239" providerId="ADAL" clId="{31673F24-56AD-4626-8328-980013E30E80}" dt="2019-09-30T16:32:36.351" v="2864" actId="478"/>
          <ac:spMkLst>
            <pc:docMk/>
            <pc:sldMk cId="3204221032" sldId="358"/>
            <ac:spMk id="2" creationId="{6C305625-D563-457F-8ADB-F0CE853EF3C0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3:12.227" v="2903" actId="1076"/>
          <ac:spMkLst>
            <pc:docMk/>
            <pc:sldMk cId="3204221032" sldId="358"/>
            <ac:spMk id="3" creationId="{D96632CF-0D13-4466-95B1-6C1B6AB2F45E}"/>
          </ac:spMkLst>
        </pc:spChg>
        <pc:spChg chg="del">
          <ac:chgData name="Manuel Rodrigo Cabello Malagón" userId="eaabeabb-3852-4be7-9ab2-9fde01121239" providerId="ADAL" clId="{31673F24-56AD-4626-8328-980013E30E80}" dt="2019-09-30T16:32:37.455" v="2865" actId="478"/>
          <ac:spMkLst>
            <pc:docMk/>
            <pc:sldMk cId="3204221032" sldId="358"/>
            <ac:spMk id="4" creationId="{87E88B18-4986-42F0-BE8E-BAC5BC2AE46E}"/>
          </ac:spMkLst>
        </pc:spChg>
        <pc:spChg chg="add del">
          <ac:chgData name="Manuel Rodrigo Cabello Malagón" userId="eaabeabb-3852-4be7-9ab2-9fde01121239" providerId="ADAL" clId="{31673F24-56AD-4626-8328-980013E30E80}" dt="2019-09-30T16:05:57.637" v="2377"/>
          <ac:spMkLst>
            <pc:docMk/>
            <pc:sldMk cId="3204221032" sldId="358"/>
            <ac:spMk id="5" creationId="{B07E7C69-FC3C-4BE6-9071-F393A513FF37}"/>
          </ac:spMkLst>
        </pc:spChg>
        <pc:spChg chg="add del mod">
          <ac:chgData name="Manuel Rodrigo Cabello Malagón" userId="eaabeabb-3852-4be7-9ab2-9fde01121239" providerId="ADAL" clId="{31673F24-56AD-4626-8328-980013E30E80}" dt="2019-09-30T16:33:18.418" v="2869" actId="478"/>
          <ac:spMkLst>
            <pc:docMk/>
            <pc:sldMk cId="3204221032" sldId="358"/>
            <ac:spMk id="8" creationId="{31D5FCBB-FAF7-4DAC-9534-432DD2F1DBF8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2:56.168" v="2891" actId="700"/>
          <ac:spMkLst>
            <pc:docMk/>
            <pc:sldMk cId="3204221032" sldId="358"/>
            <ac:spMk id="9" creationId="{D05583C4-533E-44EA-924D-2793B83403B3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2:56.168" v="2891" actId="700"/>
          <ac:spMkLst>
            <pc:docMk/>
            <pc:sldMk cId="3204221032" sldId="358"/>
            <ac:spMk id="10" creationId="{6F9E25D8-4404-476C-9760-E3D48AB98071}"/>
          </ac:spMkLst>
        </pc:spChg>
        <pc:graphicFrameChg chg="add mod modGraphic">
          <ac:chgData name="Manuel Rodrigo Cabello Malagón" userId="eaabeabb-3852-4be7-9ab2-9fde01121239" providerId="ADAL" clId="{31673F24-56AD-4626-8328-980013E30E80}" dt="2019-09-30T16:52:56.736" v="2892" actId="26606"/>
          <ac:graphicFrameMkLst>
            <pc:docMk/>
            <pc:sldMk cId="3204221032" sldId="358"/>
            <ac:graphicFrameMk id="6" creationId="{E4649B6D-7E7D-4927-A339-EE9248EF75F0}"/>
          </ac:graphicFrameMkLst>
        </pc:graphicFrameChg>
      </pc:sldChg>
      <pc:sldChg chg="modSp add">
        <pc:chgData name="Manuel Rodrigo Cabello Malagón" userId="eaabeabb-3852-4be7-9ab2-9fde01121239" providerId="ADAL" clId="{31673F24-56AD-4626-8328-980013E30E80}" dt="2019-09-30T16:54:22.947" v="2932" actId="20577"/>
        <pc:sldMkLst>
          <pc:docMk/>
          <pc:sldMk cId="3349141704" sldId="359"/>
        </pc:sldMkLst>
        <pc:spChg chg="mod">
          <ac:chgData name="Manuel Rodrigo Cabello Malagón" userId="eaabeabb-3852-4be7-9ab2-9fde01121239" providerId="ADAL" clId="{31673F24-56AD-4626-8328-980013E30E80}" dt="2019-09-30T16:54:22.947" v="2932" actId="20577"/>
          <ac:spMkLst>
            <pc:docMk/>
            <pc:sldMk cId="3349141704" sldId="359"/>
            <ac:spMk id="2" creationId="{207ED526-1F3F-D240-9411-F26E7EDA5540}"/>
          </ac:spMkLst>
        </pc:spChg>
      </pc:sldChg>
      <pc:sldChg chg="addSp delSp modSp add mod setBg">
        <pc:chgData name="Manuel Rodrigo Cabello Malagón" userId="eaabeabb-3852-4be7-9ab2-9fde01121239" providerId="ADAL" clId="{31673F24-56AD-4626-8328-980013E30E80}" dt="2019-09-30T17:25:49.955" v="2998" actId="26606"/>
        <pc:sldMkLst>
          <pc:docMk/>
          <pc:sldMk cId="1972397700" sldId="360"/>
        </pc:sldMkLst>
        <pc:spChg chg="del">
          <ac:chgData name="Manuel Rodrigo Cabello Malagón" userId="eaabeabb-3852-4be7-9ab2-9fde01121239" providerId="ADAL" clId="{31673F24-56AD-4626-8328-980013E30E80}" dt="2019-09-30T17:25:40.071" v="2993" actId="478"/>
          <ac:spMkLst>
            <pc:docMk/>
            <pc:sldMk cId="1972397700" sldId="360"/>
            <ac:spMk id="2" creationId="{64DFEAC3-ADED-4C71-8F03-2AAB61FDD772}"/>
          </ac:spMkLst>
        </pc:spChg>
        <pc:spChg chg="del">
          <ac:chgData name="Manuel Rodrigo Cabello Malagón" userId="eaabeabb-3852-4be7-9ab2-9fde01121239" providerId="ADAL" clId="{31673F24-56AD-4626-8328-980013E30E80}" dt="2019-09-30T17:25:39.200" v="2992" actId="478"/>
          <ac:spMkLst>
            <pc:docMk/>
            <pc:sldMk cId="1972397700" sldId="360"/>
            <ac:spMk id="3" creationId="{1F219729-12F0-4F96-A154-2C6A992FD6EF}"/>
          </ac:spMkLst>
        </pc:spChg>
        <pc:spChg chg="del">
          <ac:chgData name="Manuel Rodrigo Cabello Malagón" userId="eaabeabb-3852-4be7-9ab2-9fde01121239" providerId="ADAL" clId="{31673F24-56AD-4626-8328-980013E30E80}" dt="2019-09-30T17:25:40.799" v="2994" actId="478"/>
          <ac:spMkLst>
            <pc:docMk/>
            <pc:sldMk cId="1972397700" sldId="360"/>
            <ac:spMk id="4" creationId="{D160C8E0-B366-4DEB-8695-FB67CEB9F69E}"/>
          </ac:spMkLst>
        </pc:spChg>
        <pc:picChg chg="add mod">
          <ac:chgData name="Manuel Rodrigo Cabello Malagón" userId="eaabeabb-3852-4be7-9ab2-9fde01121239" providerId="ADAL" clId="{31673F24-56AD-4626-8328-980013E30E80}" dt="2019-09-30T17:25:49.955" v="2998" actId="26606"/>
          <ac:picMkLst>
            <pc:docMk/>
            <pc:sldMk cId="1972397700" sldId="360"/>
            <ac:picMk id="4098" creationId="{2EF4E572-58E0-43D6-AD9A-BA89A34DFA5C}"/>
          </ac:picMkLst>
        </pc:picChg>
      </pc:sldChg>
      <pc:sldChg chg="addSp delSp modSp add del mod setBg">
        <pc:chgData name="Manuel Rodrigo Cabello Malagón" userId="eaabeabb-3852-4be7-9ab2-9fde01121239" providerId="ADAL" clId="{31673F24-56AD-4626-8328-980013E30E80}" dt="2019-09-30T17:30:00.840" v="3011" actId="47"/>
        <pc:sldMkLst>
          <pc:docMk/>
          <pc:sldMk cId="764282236" sldId="361"/>
        </pc:sldMkLst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2" creationId="{EF89285C-4713-4F6B-8850-AE06FA1C9A99}"/>
          </ac:spMkLst>
        </pc:spChg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3" creationId="{BA1FE1BF-E41D-4D57-A2D6-F6A601C90345}"/>
          </ac:spMkLst>
        </pc:spChg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4" creationId="{4F81A0D9-D6A6-4E14-B774-E5AFC320C5E4}"/>
          </ac:spMkLst>
        </pc:spChg>
        <pc:spChg chg="add del mod">
          <ac:chgData name="Manuel Rodrigo Cabello Malagón" userId="eaabeabb-3852-4be7-9ab2-9fde01121239" providerId="ADAL" clId="{31673F24-56AD-4626-8328-980013E30E80}" dt="2019-09-30T17:27:04.115" v="3004" actId="478"/>
          <ac:spMkLst>
            <pc:docMk/>
            <pc:sldMk cId="764282236" sldId="361"/>
            <ac:spMk id="5" creationId="{5770E6FF-F886-473F-8C0B-2AB3AFBAB110}"/>
          </ac:spMkLst>
        </pc:spChg>
        <pc:picChg chg="add del mod">
          <ac:chgData name="Manuel Rodrigo Cabello Malagón" userId="eaabeabb-3852-4be7-9ab2-9fde01121239" providerId="ADAL" clId="{31673F24-56AD-4626-8328-980013E30E80}" dt="2019-09-30T17:27:06.931" v="3007" actId="478"/>
          <ac:picMkLst>
            <pc:docMk/>
            <pc:sldMk cId="764282236" sldId="361"/>
            <ac:picMk id="5122" creationId="{B397E86E-E979-46E4-93FE-40E6DCE82ADD}"/>
          </ac:picMkLst>
        </pc:picChg>
      </pc:sldChg>
    </pc:docChg>
  </pc:docChgLst>
  <pc:docChgLst>
    <pc:chgData name="Alexander González" userId="S::algonzalez@plainconcepts.com::3c70398f-1c5f-4d85-b0b9-ebbf8c9c4b48" providerId="AD" clId="Web-{FC530B7E-CAE8-762D-ED22-9DC3ECCC241A}"/>
    <pc:docChg chg="delSld modSld">
      <pc:chgData name="Alexander González" userId="S::algonzalez@plainconcepts.com::3c70398f-1c5f-4d85-b0b9-ebbf8c9c4b48" providerId="AD" clId="Web-{FC530B7E-CAE8-762D-ED22-9DC3ECCC241A}" dt="2019-09-30T15:09:53.535" v="72" actId="14100"/>
      <pc:docMkLst>
        <pc:docMk/>
      </pc:docMkLst>
      <pc:sldChg chg="modSp">
        <pc:chgData name="Alexander González" userId="S::algonzalez@plainconcepts.com::3c70398f-1c5f-4d85-b0b9-ebbf8c9c4b48" providerId="AD" clId="Web-{FC530B7E-CAE8-762D-ED22-9DC3ECCC241A}" dt="2019-09-30T15:08:59.847" v="65" actId="20577"/>
        <pc:sldMkLst>
          <pc:docMk/>
          <pc:sldMk cId="2464017801" sldId="265"/>
        </pc:sldMkLst>
        <pc:spChg chg="mod">
          <ac:chgData name="Alexander González" userId="S::algonzalez@plainconcepts.com::3c70398f-1c5f-4d85-b0b9-ebbf8c9c4b48" providerId="AD" clId="Web-{FC530B7E-CAE8-762D-ED22-9DC3ECCC241A}" dt="2019-09-30T15:06:11.435" v="58" actId="1076"/>
          <ac:spMkLst>
            <pc:docMk/>
            <pc:sldMk cId="2464017801" sldId="265"/>
            <ac:spMk id="3" creationId="{849D5FCD-41B1-3B43-8CCF-D94377E81DDA}"/>
          </ac:spMkLst>
        </pc:spChg>
        <pc:spChg chg="mod">
          <ac:chgData name="Alexander González" userId="S::algonzalez@plainconcepts.com::3c70398f-1c5f-4d85-b0b9-ebbf8c9c4b48" providerId="AD" clId="Web-{FC530B7E-CAE8-762D-ED22-9DC3ECCC241A}" dt="2019-09-30T15:08:59.847" v="65" actId="20577"/>
          <ac:spMkLst>
            <pc:docMk/>
            <pc:sldMk cId="2464017801" sldId="265"/>
            <ac:spMk id="4" creationId="{286C22B2-354E-C640-9BB9-7DC86D8260D3}"/>
          </ac:spMkLst>
        </pc:spChg>
      </pc:sldChg>
      <pc:sldChg chg="del">
        <pc:chgData name="Alexander González" userId="S::algonzalez@plainconcepts.com::3c70398f-1c5f-4d85-b0b9-ebbf8c9c4b48" providerId="AD" clId="Web-{FC530B7E-CAE8-762D-ED22-9DC3ECCC241A}" dt="2019-09-30T15:04:04.839" v="0"/>
        <pc:sldMkLst>
          <pc:docMk/>
          <pc:sldMk cId="1729916627" sldId="282"/>
        </pc:sldMkLst>
      </pc:sldChg>
      <pc:sldChg chg="addSp delSp modSp">
        <pc:chgData name="Alexander González" userId="S::algonzalez@plainconcepts.com::3c70398f-1c5f-4d85-b0b9-ebbf8c9c4b48" providerId="AD" clId="Web-{FC530B7E-CAE8-762D-ED22-9DC3ECCC241A}" dt="2019-09-30T15:09:53.535" v="72" actId="14100"/>
        <pc:sldMkLst>
          <pc:docMk/>
          <pc:sldMk cId="2354082479" sldId="348"/>
        </pc:sldMkLst>
        <pc:picChg chg="add mod">
          <ac:chgData name="Alexander González" userId="S::algonzalez@plainconcepts.com::3c70398f-1c5f-4d85-b0b9-ebbf8c9c4b48" providerId="AD" clId="Web-{FC530B7E-CAE8-762D-ED22-9DC3ECCC241A}" dt="2019-09-30T15:09:53.535" v="72" actId="14100"/>
          <ac:picMkLst>
            <pc:docMk/>
            <pc:sldMk cId="2354082479" sldId="348"/>
            <ac:picMk id="2" creationId="{267BB570-A2B9-4F6E-828F-5CA027543690}"/>
          </ac:picMkLst>
        </pc:picChg>
        <pc:picChg chg="add del mod">
          <ac:chgData name="Alexander González" userId="S::algonzalez@plainconcepts.com::3c70398f-1c5f-4d85-b0b9-ebbf8c9c4b48" providerId="AD" clId="Web-{FC530B7E-CAE8-762D-ED22-9DC3ECCC241A}" dt="2019-09-30T15:08:29.377" v="64" actId="1076"/>
          <ac:picMkLst>
            <pc:docMk/>
            <pc:sldMk cId="2354082479" sldId="348"/>
            <ac:picMk id="13" creationId="{9BBF0ADB-E37B-46CF-BC0F-E5489869D6A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A195A7-952F-4AED-B735-C3692A9B9E29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6AE8DA0-6BEF-4F0B-88A4-01C61A9D08D7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Image</a:t>
          </a:r>
        </a:p>
      </dgm:t>
    </dgm:pt>
    <dgm:pt modelId="{EF0E3953-8B73-45B7-A472-DF65518DB567}" type="parTrans" cxnId="{CF5EFCD0-04D0-4CFE-A5FB-3A0E352512AA}">
      <dgm:prSet/>
      <dgm:spPr/>
      <dgm:t>
        <a:bodyPr/>
        <a:lstStyle/>
        <a:p>
          <a:endParaRPr lang="en-US"/>
        </a:p>
      </dgm:t>
    </dgm:pt>
    <dgm:pt modelId="{FBFECEC4-9AC0-4A16-B94B-38E01E785F04}" type="sibTrans" cxnId="{CF5EFCD0-04D0-4CFE-A5FB-3A0E352512AA}">
      <dgm:prSet/>
      <dgm:spPr/>
      <dgm:t>
        <a:bodyPr/>
        <a:lstStyle/>
        <a:p>
          <a:endParaRPr lang="en-US"/>
        </a:p>
      </dgm:t>
    </dgm:pt>
    <dgm:pt modelId="{F3252A6B-8938-4C5A-AD48-3D47E0CE4163}">
      <dgm:prSet/>
      <dgm:spPr>
        <a:solidFill>
          <a:schemeClr val="accent1"/>
        </a:solidFill>
      </dgm:spPr>
      <dgm:t>
        <a:bodyPr/>
        <a:lstStyle/>
        <a:p>
          <a:r>
            <a:rPr lang="es-ES" dirty="0" err="1"/>
            <a:t>Sound</a:t>
          </a:r>
          <a:endParaRPr lang="en-GB" dirty="0"/>
        </a:p>
      </dgm:t>
    </dgm:pt>
    <dgm:pt modelId="{BB610B59-906A-44B9-A365-B065F5605330}" type="parTrans" cxnId="{0E308AA2-0D3A-4FD3-89DB-C6BBF48F1284}">
      <dgm:prSet/>
      <dgm:spPr/>
      <dgm:t>
        <a:bodyPr/>
        <a:lstStyle/>
        <a:p>
          <a:endParaRPr lang="en-US"/>
        </a:p>
      </dgm:t>
    </dgm:pt>
    <dgm:pt modelId="{B851A24A-11B0-4753-A397-867A2DD84712}" type="sibTrans" cxnId="{0E308AA2-0D3A-4FD3-89DB-C6BBF48F1284}">
      <dgm:prSet/>
      <dgm:spPr/>
      <dgm:t>
        <a:bodyPr/>
        <a:lstStyle/>
        <a:p>
          <a:endParaRPr lang="en-US"/>
        </a:p>
      </dgm:t>
    </dgm:pt>
    <dgm:pt modelId="{13E5EF39-2473-4ADF-B12D-8B357B3EE33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s-ES" dirty="0" err="1"/>
            <a:t>Fraud</a:t>
          </a:r>
          <a:r>
            <a:rPr lang="es-ES" dirty="0"/>
            <a:t> </a:t>
          </a:r>
          <a:r>
            <a:rPr lang="es-ES" dirty="0" err="1"/>
            <a:t>Detection</a:t>
          </a:r>
          <a:r>
            <a:rPr lang="es-ES" dirty="0"/>
            <a:t> </a:t>
          </a:r>
          <a:endParaRPr lang="en-GB" dirty="0"/>
        </a:p>
      </dgm:t>
    </dgm:pt>
    <dgm:pt modelId="{B1F3107D-CB73-4776-9488-52321160F717}" type="parTrans" cxnId="{4227F0CC-A9B7-4957-A1C6-AB566C369280}">
      <dgm:prSet/>
      <dgm:spPr/>
      <dgm:t>
        <a:bodyPr/>
        <a:lstStyle/>
        <a:p>
          <a:endParaRPr lang="en-GB"/>
        </a:p>
      </dgm:t>
    </dgm:pt>
    <dgm:pt modelId="{AB4BC4C9-E043-4CE6-A6AE-75666EFC6E97}" type="sibTrans" cxnId="{4227F0CC-A9B7-4957-A1C6-AB566C369280}">
      <dgm:prSet/>
      <dgm:spPr/>
      <dgm:t>
        <a:bodyPr/>
        <a:lstStyle/>
        <a:p>
          <a:endParaRPr lang="en-GB"/>
        </a:p>
      </dgm:t>
    </dgm:pt>
    <dgm:pt modelId="{07AB445B-E21A-4C94-9375-81797015F31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Object Detection</a:t>
          </a:r>
        </a:p>
      </dgm:t>
    </dgm:pt>
    <dgm:pt modelId="{51696C17-46BD-4132-BBC0-287ECA7505F4}" type="parTrans" cxnId="{04F234B8-C4A4-49B7-9D2F-57C5D76FA416}">
      <dgm:prSet/>
      <dgm:spPr/>
      <dgm:t>
        <a:bodyPr/>
        <a:lstStyle/>
        <a:p>
          <a:endParaRPr lang="en-GB"/>
        </a:p>
      </dgm:t>
    </dgm:pt>
    <dgm:pt modelId="{0EA5E8C7-799C-4CF9-A0C4-FFB39E45834F}" type="sibTrans" cxnId="{04F234B8-C4A4-49B7-9D2F-57C5D76FA416}">
      <dgm:prSet/>
      <dgm:spPr/>
      <dgm:t>
        <a:bodyPr/>
        <a:lstStyle/>
        <a:p>
          <a:endParaRPr lang="en-GB"/>
        </a:p>
      </dgm:t>
    </dgm:pt>
    <dgm:pt modelId="{D142F1C4-7D70-4D50-88E4-E421B563B39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Style Impersonation</a:t>
          </a:r>
        </a:p>
      </dgm:t>
    </dgm:pt>
    <dgm:pt modelId="{242327F3-1DC2-4B70-AE1A-1E515DC1C105}" type="parTrans" cxnId="{23D749AE-C1F7-4BE6-BF84-273A1061CA6D}">
      <dgm:prSet/>
      <dgm:spPr/>
      <dgm:t>
        <a:bodyPr/>
        <a:lstStyle/>
        <a:p>
          <a:endParaRPr lang="en-GB"/>
        </a:p>
      </dgm:t>
    </dgm:pt>
    <dgm:pt modelId="{865C0E71-317F-4F0B-A135-8A576A858FAD}" type="sibTrans" cxnId="{23D749AE-C1F7-4BE6-BF84-273A1061CA6D}">
      <dgm:prSet/>
      <dgm:spPr/>
      <dgm:t>
        <a:bodyPr/>
        <a:lstStyle/>
        <a:p>
          <a:endParaRPr lang="en-GB"/>
        </a:p>
      </dgm:t>
    </dgm:pt>
    <dgm:pt modelId="{D13A505F-0528-4F12-87F6-EA2CFABBD115}">
      <dgm:prSet/>
      <dgm:spPr>
        <a:solidFill>
          <a:schemeClr val="accent1"/>
        </a:solidFill>
      </dgm:spPr>
      <dgm:t>
        <a:bodyPr/>
        <a:lstStyle/>
        <a:p>
          <a:r>
            <a:rPr lang="es-ES" dirty="0"/>
            <a:t>Texto</a:t>
          </a:r>
          <a:endParaRPr lang="en-GB" dirty="0"/>
        </a:p>
      </dgm:t>
    </dgm:pt>
    <dgm:pt modelId="{8096254B-1280-49AE-91BB-4FACDF39D8F4}" type="parTrans" cxnId="{323F3EF1-1F15-4135-8521-83CAB9F4FFD8}">
      <dgm:prSet/>
      <dgm:spPr/>
      <dgm:t>
        <a:bodyPr/>
        <a:lstStyle/>
        <a:p>
          <a:endParaRPr lang="en-GB"/>
        </a:p>
      </dgm:t>
    </dgm:pt>
    <dgm:pt modelId="{15A6DBFF-089C-4093-B3E0-BAB5C280CBFF}" type="sibTrans" cxnId="{323F3EF1-1F15-4135-8521-83CAB9F4FFD8}">
      <dgm:prSet/>
      <dgm:spPr/>
      <dgm:t>
        <a:bodyPr/>
        <a:lstStyle/>
        <a:p>
          <a:endParaRPr lang="en-GB"/>
        </a:p>
      </dgm:t>
    </dgm:pt>
    <dgm:pt modelId="{61E585D6-9109-4554-86E2-4CBD0D6C53B1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Knowledge Mining</a:t>
          </a:r>
        </a:p>
      </dgm:t>
    </dgm:pt>
    <dgm:pt modelId="{BB6CA8F1-CC17-4752-9AF4-EFA0ADA64A97}" type="parTrans" cxnId="{BB9F5FAE-E6F3-4033-823C-0EFED64C9B52}">
      <dgm:prSet/>
      <dgm:spPr/>
      <dgm:t>
        <a:bodyPr/>
        <a:lstStyle/>
        <a:p>
          <a:endParaRPr lang="en-GB"/>
        </a:p>
      </dgm:t>
    </dgm:pt>
    <dgm:pt modelId="{8057704F-9317-4963-AB3D-0784D2F3E953}" type="sibTrans" cxnId="{BB9F5FAE-E6F3-4033-823C-0EFED64C9B52}">
      <dgm:prSet/>
      <dgm:spPr/>
      <dgm:t>
        <a:bodyPr/>
        <a:lstStyle/>
        <a:p>
          <a:endParaRPr lang="en-GB"/>
        </a:p>
      </dgm:t>
    </dgm:pt>
    <dgm:pt modelId="{E40BDA03-A5D7-4F0D-B2B2-F287CCD1C206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Sentiment Analysis</a:t>
          </a:r>
        </a:p>
      </dgm:t>
    </dgm:pt>
    <dgm:pt modelId="{883C93C0-8E50-44D9-868F-43DB85C4115E}" type="parTrans" cxnId="{2654A829-E6E8-46E4-B087-22794FDE1B60}">
      <dgm:prSet/>
      <dgm:spPr/>
      <dgm:t>
        <a:bodyPr/>
        <a:lstStyle/>
        <a:p>
          <a:endParaRPr lang="en-GB"/>
        </a:p>
      </dgm:t>
    </dgm:pt>
    <dgm:pt modelId="{D4738700-BEC1-4EC7-BEB4-CF1BCEDFADD0}" type="sibTrans" cxnId="{2654A829-E6E8-46E4-B087-22794FDE1B60}">
      <dgm:prSet/>
      <dgm:spPr/>
      <dgm:t>
        <a:bodyPr/>
        <a:lstStyle/>
        <a:p>
          <a:endParaRPr lang="en-GB"/>
        </a:p>
      </dgm:t>
    </dgm:pt>
    <dgm:pt modelId="{7AFD736A-A382-4567-B028-7C2539450E3F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Style Transfer</a:t>
          </a:r>
        </a:p>
      </dgm:t>
    </dgm:pt>
    <dgm:pt modelId="{68561845-4817-4464-9B5A-CA0F0776E231}" type="parTrans" cxnId="{8F15C35B-9F53-4302-B572-53E4C61D5A0C}">
      <dgm:prSet/>
      <dgm:spPr/>
      <dgm:t>
        <a:bodyPr/>
        <a:lstStyle/>
        <a:p>
          <a:endParaRPr lang="en-GB"/>
        </a:p>
      </dgm:t>
    </dgm:pt>
    <dgm:pt modelId="{A41E700F-DD5D-4E41-A35F-FB1179EF908F}" type="sibTrans" cxnId="{8F15C35B-9F53-4302-B572-53E4C61D5A0C}">
      <dgm:prSet/>
      <dgm:spPr/>
      <dgm:t>
        <a:bodyPr/>
        <a:lstStyle/>
        <a:p>
          <a:endParaRPr lang="en-GB"/>
        </a:p>
      </dgm:t>
    </dgm:pt>
    <dgm:pt modelId="{5614471E-4DF1-45FC-A3C7-AB64740D6A9D}">
      <dgm:prSet/>
      <dgm:spPr>
        <a:solidFill>
          <a:schemeClr val="accent1"/>
        </a:solidFill>
      </dgm:spPr>
      <dgm:t>
        <a:bodyPr/>
        <a:lstStyle/>
        <a:p>
          <a:r>
            <a:rPr lang="es-ES" dirty="0" err="1"/>
            <a:t>Signal</a:t>
          </a:r>
          <a:endParaRPr lang="en-GB" dirty="0"/>
        </a:p>
      </dgm:t>
    </dgm:pt>
    <dgm:pt modelId="{5A564D09-2F0F-4039-B131-DD20DD15250C}" type="parTrans" cxnId="{428140F8-17BB-482F-8467-888CD5208C27}">
      <dgm:prSet/>
      <dgm:spPr/>
      <dgm:t>
        <a:bodyPr/>
        <a:lstStyle/>
        <a:p>
          <a:endParaRPr lang="en-GB"/>
        </a:p>
      </dgm:t>
    </dgm:pt>
    <dgm:pt modelId="{686AB7F7-97A5-451A-8CAD-50329E22BD90}" type="sibTrans" cxnId="{428140F8-17BB-482F-8467-888CD5208C27}">
      <dgm:prSet/>
      <dgm:spPr/>
      <dgm:t>
        <a:bodyPr/>
        <a:lstStyle/>
        <a:p>
          <a:endParaRPr lang="en-GB"/>
        </a:p>
      </dgm:t>
    </dgm:pt>
    <dgm:pt modelId="{2E33E324-78B8-4FB1-95DD-655AA2F52C66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Temporal Series</a:t>
          </a:r>
        </a:p>
      </dgm:t>
    </dgm:pt>
    <dgm:pt modelId="{2F9EF71A-6A66-41F9-9F68-63657A110914}" type="parTrans" cxnId="{90461C88-1B53-4133-BE16-C94E124F822E}">
      <dgm:prSet/>
      <dgm:spPr/>
      <dgm:t>
        <a:bodyPr/>
        <a:lstStyle/>
        <a:p>
          <a:endParaRPr lang="en-GB"/>
        </a:p>
      </dgm:t>
    </dgm:pt>
    <dgm:pt modelId="{00D09E92-C9E6-4FF7-9FE0-7915C7AC811E}" type="sibTrans" cxnId="{90461C88-1B53-4133-BE16-C94E124F822E}">
      <dgm:prSet/>
      <dgm:spPr/>
      <dgm:t>
        <a:bodyPr/>
        <a:lstStyle/>
        <a:p>
          <a:endParaRPr lang="en-GB"/>
        </a:p>
      </dgm:t>
    </dgm:pt>
    <dgm:pt modelId="{C8A413B3-1D1F-4A5C-8F18-0D6BED73034E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s-ES" dirty="0" err="1"/>
            <a:t>Defect</a:t>
          </a:r>
          <a:r>
            <a:rPr lang="es-ES" dirty="0"/>
            <a:t> </a:t>
          </a:r>
          <a:r>
            <a:rPr lang="es-ES" dirty="0" err="1"/>
            <a:t>correction</a:t>
          </a:r>
          <a:r>
            <a:rPr lang="es-ES" dirty="0"/>
            <a:t> </a:t>
          </a:r>
          <a:endParaRPr lang="en-GB" dirty="0"/>
        </a:p>
      </dgm:t>
    </dgm:pt>
    <dgm:pt modelId="{8BCEF504-76B8-4AB6-9113-9D0A8F94F6E0}" type="parTrans" cxnId="{2686EBC9-B13F-4B98-84C5-026521D0010E}">
      <dgm:prSet/>
      <dgm:spPr/>
      <dgm:t>
        <a:bodyPr/>
        <a:lstStyle/>
        <a:p>
          <a:endParaRPr lang="en-GB"/>
        </a:p>
      </dgm:t>
    </dgm:pt>
    <dgm:pt modelId="{763D0E8B-444A-4974-9790-2A19BDA7E9B9}" type="sibTrans" cxnId="{2686EBC9-B13F-4B98-84C5-026521D0010E}">
      <dgm:prSet/>
      <dgm:spPr/>
      <dgm:t>
        <a:bodyPr/>
        <a:lstStyle/>
        <a:p>
          <a:endParaRPr lang="en-GB"/>
        </a:p>
      </dgm:t>
    </dgm:pt>
    <dgm:pt modelId="{14874006-42E2-4067-951E-C277207B5ECA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Image Classification</a:t>
          </a:r>
        </a:p>
      </dgm:t>
    </dgm:pt>
    <dgm:pt modelId="{43C774C7-40D8-456E-B931-DC05B8268128}" type="parTrans" cxnId="{1FD86831-C4C9-4E8B-9C69-28694F1B546E}">
      <dgm:prSet/>
      <dgm:spPr/>
      <dgm:t>
        <a:bodyPr/>
        <a:lstStyle/>
        <a:p>
          <a:endParaRPr lang="es-ES"/>
        </a:p>
      </dgm:t>
    </dgm:pt>
    <dgm:pt modelId="{B6F7DA4C-1060-4FA8-975A-ED33663ECB37}" type="sibTrans" cxnId="{1FD86831-C4C9-4E8B-9C69-28694F1B546E}">
      <dgm:prSet/>
      <dgm:spPr/>
      <dgm:t>
        <a:bodyPr/>
        <a:lstStyle/>
        <a:p>
          <a:endParaRPr lang="es-ES"/>
        </a:p>
      </dgm:t>
    </dgm:pt>
    <dgm:pt modelId="{96CEE42E-13FC-4181-8481-88AFA3BA4F7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Synthetic Image Generation</a:t>
          </a:r>
        </a:p>
      </dgm:t>
    </dgm:pt>
    <dgm:pt modelId="{5601ABA9-2DB6-4F0F-A0AD-C91D9990C9CD}" type="sibTrans" cxnId="{971BC074-0074-4086-9695-47B8F4492A80}">
      <dgm:prSet/>
      <dgm:spPr/>
      <dgm:t>
        <a:bodyPr/>
        <a:lstStyle/>
        <a:p>
          <a:endParaRPr lang="en-GB"/>
        </a:p>
      </dgm:t>
    </dgm:pt>
    <dgm:pt modelId="{D86B2436-B7FA-4ECA-989D-EB1AA9869A31}" type="parTrans" cxnId="{971BC074-0074-4086-9695-47B8F4492A80}">
      <dgm:prSet/>
      <dgm:spPr/>
      <dgm:t>
        <a:bodyPr/>
        <a:lstStyle/>
        <a:p>
          <a:endParaRPr lang="en-GB"/>
        </a:p>
      </dgm:t>
    </dgm:pt>
    <dgm:pt modelId="{7FECFA96-B48E-4F2A-975C-BA2959D5C575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Predictive Maintenance</a:t>
          </a:r>
        </a:p>
      </dgm:t>
    </dgm:pt>
    <dgm:pt modelId="{E4E62835-E8C6-4078-80DC-FA2FB8F25E16}" type="parTrans" cxnId="{CBE179A0-6ECD-47D1-9C70-9B8EA7923B23}">
      <dgm:prSet/>
      <dgm:spPr/>
      <dgm:t>
        <a:bodyPr/>
        <a:lstStyle/>
        <a:p>
          <a:endParaRPr lang="es-ES"/>
        </a:p>
      </dgm:t>
    </dgm:pt>
    <dgm:pt modelId="{B2B3C0AC-EF09-4669-923D-81A76E7F2247}" type="sibTrans" cxnId="{CBE179A0-6ECD-47D1-9C70-9B8EA7923B23}">
      <dgm:prSet/>
      <dgm:spPr/>
      <dgm:t>
        <a:bodyPr/>
        <a:lstStyle/>
        <a:p>
          <a:endParaRPr lang="es-ES"/>
        </a:p>
      </dgm:t>
    </dgm:pt>
    <dgm:pt modelId="{8B0806F5-7ABF-4E2B-A5D8-A0FD9C7E91ED}" type="pres">
      <dgm:prSet presAssocID="{03A195A7-952F-4AED-B735-C3692A9B9E29}" presName="linear" presStyleCnt="0">
        <dgm:presLayoutVars>
          <dgm:dir/>
          <dgm:animLvl val="lvl"/>
          <dgm:resizeHandles val="exact"/>
        </dgm:presLayoutVars>
      </dgm:prSet>
      <dgm:spPr/>
    </dgm:pt>
    <dgm:pt modelId="{0B8DDEB9-97D3-4EB9-8DC8-6142AE5B3919}" type="pres">
      <dgm:prSet presAssocID="{C6AE8DA0-6BEF-4F0B-88A4-01C61A9D08D7}" presName="parentLin" presStyleCnt="0"/>
      <dgm:spPr/>
    </dgm:pt>
    <dgm:pt modelId="{40CEF82A-6F49-45F8-8C6F-776558323F6A}" type="pres">
      <dgm:prSet presAssocID="{C6AE8DA0-6BEF-4F0B-88A4-01C61A9D08D7}" presName="parentLeftMargin" presStyleLbl="node1" presStyleIdx="0" presStyleCnt="4"/>
      <dgm:spPr/>
    </dgm:pt>
    <dgm:pt modelId="{242A9BDA-63E9-4DAB-A47C-D5D55437C628}" type="pres">
      <dgm:prSet presAssocID="{C6AE8DA0-6BEF-4F0B-88A4-01C61A9D08D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8EDEA6-34BC-49BE-B710-12674FBD7B64}" type="pres">
      <dgm:prSet presAssocID="{C6AE8DA0-6BEF-4F0B-88A4-01C61A9D08D7}" presName="negativeSpace" presStyleCnt="0"/>
      <dgm:spPr/>
    </dgm:pt>
    <dgm:pt modelId="{DB43C2A5-C076-4334-A2A5-1B69781AEBB1}" type="pres">
      <dgm:prSet presAssocID="{C6AE8DA0-6BEF-4F0B-88A4-01C61A9D08D7}" presName="childText" presStyleLbl="conFgAcc1" presStyleIdx="0" presStyleCnt="4">
        <dgm:presLayoutVars>
          <dgm:bulletEnabled val="1"/>
        </dgm:presLayoutVars>
      </dgm:prSet>
      <dgm:spPr/>
    </dgm:pt>
    <dgm:pt modelId="{5682285C-D199-4D9B-9A76-545D07E7F721}" type="pres">
      <dgm:prSet presAssocID="{FBFECEC4-9AC0-4A16-B94B-38E01E785F04}" presName="spaceBetweenRectangles" presStyleCnt="0"/>
      <dgm:spPr/>
    </dgm:pt>
    <dgm:pt modelId="{3519F1D5-B109-41F4-9A93-68A3C301AB33}" type="pres">
      <dgm:prSet presAssocID="{F3252A6B-8938-4C5A-AD48-3D47E0CE4163}" presName="parentLin" presStyleCnt="0"/>
      <dgm:spPr/>
    </dgm:pt>
    <dgm:pt modelId="{EB91C651-3037-4E33-8595-C9F54861C2E8}" type="pres">
      <dgm:prSet presAssocID="{F3252A6B-8938-4C5A-AD48-3D47E0CE4163}" presName="parentLeftMargin" presStyleLbl="node1" presStyleIdx="0" presStyleCnt="4"/>
      <dgm:spPr/>
    </dgm:pt>
    <dgm:pt modelId="{9B5687DB-8034-44B7-BF36-779CC857BC48}" type="pres">
      <dgm:prSet presAssocID="{F3252A6B-8938-4C5A-AD48-3D47E0CE41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BF9C4A-4EB4-48E1-8ADB-5998EA9A1316}" type="pres">
      <dgm:prSet presAssocID="{F3252A6B-8938-4C5A-AD48-3D47E0CE4163}" presName="negativeSpace" presStyleCnt="0"/>
      <dgm:spPr/>
    </dgm:pt>
    <dgm:pt modelId="{518722C0-ABFA-44D8-A6A1-9852F2816F97}" type="pres">
      <dgm:prSet presAssocID="{F3252A6B-8938-4C5A-AD48-3D47E0CE4163}" presName="childText" presStyleLbl="conFgAcc1" presStyleIdx="1" presStyleCnt="4">
        <dgm:presLayoutVars>
          <dgm:bulletEnabled val="1"/>
        </dgm:presLayoutVars>
      </dgm:prSet>
      <dgm:spPr/>
    </dgm:pt>
    <dgm:pt modelId="{EA3F37E3-0161-4F89-9C22-415BAFE57A6D}" type="pres">
      <dgm:prSet presAssocID="{B851A24A-11B0-4753-A397-867A2DD84712}" presName="spaceBetweenRectangles" presStyleCnt="0"/>
      <dgm:spPr/>
    </dgm:pt>
    <dgm:pt modelId="{233E1730-8F9E-400A-9D94-6C33CBBB11F3}" type="pres">
      <dgm:prSet presAssocID="{D13A505F-0528-4F12-87F6-EA2CFABBD115}" presName="parentLin" presStyleCnt="0"/>
      <dgm:spPr/>
    </dgm:pt>
    <dgm:pt modelId="{55C65E8C-04BE-49D2-8A6D-2E3FE9E14159}" type="pres">
      <dgm:prSet presAssocID="{D13A505F-0528-4F12-87F6-EA2CFABBD115}" presName="parentLeftMargin" presStyleLbl="node1" presStyleIdx="1" presStyleCnt="4"/>
      <dgm:spPr/>
    </dgm:pt>
    <dgm:pt modelId="{AA6E4D5F-7A8F-4B54-822C-4CBFE3F04BB4}" type="pres">
      <dgm:prSet presAssocID="{D13A505F-0528-4F12-87F6-EA2CFABBD1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1357AC-1894-410B-BECA-B898C58D71F3}" type="pres">
      <dgm:prSet presAssocID="{D13A505F-0528-4F12-87F6-EA2CFABBD115}" presName="negativeSpace" presStyleCnt="0"/>
      <dgm:spPr/>
    </dgm:pt>
    <dgm:pt modelId="{E4A52118-9548-457F-BAB9-529CA1F2E7B0}" type="pres">
      <dgm:prSet presAssocID="{D13A505F-0528-4F12-87F6-EA2CFABBD115}" presName="childText" presStyleLbl="conFgAcc1" presStyleIdx="2" presStyleCnt="4">
        <dgm:presLayoutVars>
          <dgm:bulletEnabled val="1"/>
        </dgm:presLayoutVars>
      </dgm:prSet>
      <dgm:spPr/>
    </dgm:pt>
    <dgm:pt modelId="{0E7DACCD-F0F7-4E22-A3EA-E08B7E99AF6D}" type="pres">
      <dgm:prSet presAssocID="{15A6DBFF-089C-4093-B3E0-BAB5C280CBFF}" presName="spaceBetweenRectangles" presStyleCnt="0"/>
      <dgm:spPr/>
    </dgm:pt>
    <dgm:pt modelId="{EEC59940-D1FB-476C-B124-DD364B58F0E9}" type="pres">
      <dgm:prSet presAssocID="{5614471E-4DF1-45FC-A3C7-AB64740D6A9D}" presName="parentLin" presStyleCnt="0"/>
      <dgm:spPr/>
    </dgm:pt>
    <dgm:pt modelId="{B21010EF-C918-4D22-958F-3DC94F154D37}" type="pres">
      <dgm:prSet presAssocID="{5614471E-4DF1-45FC-A3C7-AB64740D6A9D}" presName="parentLeftMargin" presStyleLbl="node1" presStyleIdx="2" presStyleCnt="4"/>
      <dgm:spPr/>
    </dgm:pt>
    <dgm:pt modelId="{1118F972-D05D-4C32-86AA-460C49B5CDDB}" type="pres">
      <dgm:prSet presAssocID="{5614471E-4DF1-45FC-A3C7-AB64740D6A9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262F99A-B42C-40A3-9FA1-6AC53C15DB88}" type="pres">
      <dgm:prSet presAssocID="{5614471E-4DF1-45FC-A3C7-AB64740D6A9D}" presName="negativeSpace" presStyleCnt="0"/>
      <dgm:spPr/>
    </dgm:pt>
    <dgm:pt modelId="{A66FA9D7-5C24-468F-84AC-7967933606B5}" type="pres">
      <dgm:prSet presAssocID="{5614471E-4DF1-45FC-A3C7-AB64740D6A9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89A6F03-A842-4456-8D82-09D50A73B1C7}" type="presOf" srcId="{5614471E-4DF1-45FC-A3C7-AB64740D6A9D}" destId="{B21010EF-C918-4D22-958F-3DC94F154D37}" srcOrd="0" destOrd="0" presId="urn:microsoft.com/office/officeart/2005/8/layout/list1"/>
    <dgm:cxn modelId="{8455FA26-2680-4B35-98EA-E3778239F82D}" type="presOf" srcId="{D13A505F-0528-4F12-87F6-EA2CFABBD115}" destId="{55C65E8C-04BE-49D2-8A6D-2E3FE9E14159}" srcOrd="0" destOrd="0" presId="urn:microsoft.com/office/officeart/2005/8/layout/list1"/>
    <dgm:cxn modelId="{2654A829-E6E8-46E4-B087-22794FDE1B60}" srcId="{D13A505F-0528-4F12-87F6-EA2CFABBD115}" destId="{E40BDA03-A5D7-4F0D-B2B2-F287CCD1C206}" srcOrd="1" destOrd="0" parTransId="{883C93C0-8E50-44D9-868F-43DB85C4115E}" sibTransId="{D4738700-BEC1-4EC7-BEB4-CF1BCEDFADD0}"/>
    <dgm:cxn modelId="{1FD86831-C4C9-4E8B-9C69-28694F1B546E}" srcId="{C6AE8DA0-6BEF-4F0B-88A4-01C61A9D08D7}" destId="{14874006-42E2-4067-951E-C277207B5ECA}" srcOrd="0" destOrd="0" parTransId="{43C774C7-40D8-456E-B931-DC05B8268128}" sibTransId="{B6F7DA4C-1060-4FA8-975A-ED33663ECB37}"/>
    <dgm:cxn modelId="{797AD738-468A-4667-AB5F-3345561BAAF1}" type="presOf" srcId="{7AFD736A-A382-4567-B028-7C2539450E3F}" destId="{E4A52118-9548-457F-BAB9-529CA1F2E7B0}" srcOrd="0" destOrd="2" presId="urn:microsoft.com/office/officeart/2005/8/layout/list1"/>
    <dgm:cxn modelId="{DBB6473A-2BF5-4DDB-A589-7EB5F9312F89}" type="presOf" srcId="{D142F1C4-7D70-4D50-88E4-E421B563B399}" destId="{518722C0-ABFA-44D8-A6A1-9852F2816F97}" srcOrd="0" destOrd="2" presId="urn:microsoft.com/office/officeart/2005/8/layout/list1"/>
    <dgm:cxn modelId="{0D74713C-C3AF-48B1-8985-514615702B71}" type="presOf" srcId="{7FECFA96-B48E-4F2A-975C-BA2959D5C575}" destId="{A66FA9D7-5C24-468F-84AC-7967933606B5}" srcOrd="0" destOrd="1" presId="urn:microsoft.com/office/officeart/2005/8/layout/list1"/>
    <dgm:cxn modelId="{8F15C35B-9F53-4302-B572-53E4C61D5A0C}" srcId="{D13A505F-0528-4F12-87F6-EA2CFABBD115}" destId="{7AFD736A-A382-4567-B028-7C2539450E3F}" srcOrd="2" destOrd="0" parTransId="{68561845-4817-4464-9B5A-CA0F0776E231}" sibTransId="{A41E700F-DD5D-4E41-A35F-FB1179EF908F}"/>
    <dgm:cxn modelId="{1C713E60-CF16-49DB-AD48-7B72C11952D3}" type="presOf" srcId="{07AB445B-E21A-4C94-9375-81797015F31C}" destId="{DB43C2A5-C076-4334-A2A5-1B69781AEBB1}" srcOrd="0" destOrd="1" presId="urn:microsoft.com/office/officeart/2005/8/layout/list1"/>
    <dgm:cxn modelId="{67291646-3D43-494A-8D2E-F37D25B67623}" type="presOf" srcId="{96CEE42E-13FC-4181-8481-88AFA3BA4F7D}" destId="{DB43C2A5-C076-4334-A2A5-1B69781AEBB1}" srcOrd="0" destOrd="2" presId="urn:microsoft.com/office/officeart/2005/8/layout/list1"/>
    <dgm:cxn modelId="{69F60168-81B0-4CCB-9800-2CD849759C62}" type="presOf" srcId="{F3252A6B-8938-4C5A-AD48-3D47E0CE4163}" destId="{EB91C651-3037-4E33-8595-C9F54861C2E8}" srcOrd="0" destOrd="0" presId="urn:microsoft.com/office/officeart/2005/8/layout/list1"/>
    <dgm:cxn modelId="{0C5C4C73-5A76-4DB6-BF8C-845600A58FE3}" type="presOf" srcId="{C8A413B3-1D1F-4A5C-8F18-0D6BED73034E}" destId="{518722C0-ABFA-44D8-A6A1-9852F2816F97}" srcOrd="0" destOrd="1" presId="urn:microsoft.com/office/officeart/2005/8/layout/list1"/>
    <dgm:cxn modelId="{EF852054-01AA-464C-96E8-0DDF0462DD9C}" type="presOf" srcId="{61E585D6-9109-4554-86E2-4CBD0D6C53B1}" destId="{E4A52118-9548-457F-BAB9-529CA1F2E7B0}" srcOrd="0" destOrd="0" presId="urn:microsoft.com/office/officeart/2005/8/layout/list1"/>
    <dgm:cxn modelId="{971BC074-0074-4086-9695-47B8F4492A80}" srcId="{C6AE8DA0-6BEF-4F0B-88A4-01C61A9D08D7}" destId="{96CEE42E-13FC-4181-8481-88AFA3BA4F7D}" srcOrd="2" destOrd="0" parTransId="{D86B2436-B7FA-4ECA-989D-EB1AA9869A31}" sibTransId="{5601ABA9-2DB6-4F0F-A0AD-C91D9990C9CD}"/>
    <dgm:cxn modelId="{785AAD7B-6F74-43E3-AF20-9E964CF74C88}" type="presOf" srcId="{5614471E-4DF1-45FC-A3C7-AB64740D6A9D}" destId="{1118F972-D05D-4C32-86AA-460C49B5CDDB}" srcOrd="1" destOrd="0" presId="urn:microsoft.com/office/officeart/2005/8/layout/list1"/>
    <dgm:cxn modelId="{90461C88-1B53-4133-BE16-C94E124F822E}" srcId="{5614471E-4DF1-45FC-A3C7-AB64740D6A9D}" destId="{2E33E324-78B8-4FB1-95DD-655AA2F52C66}" srcOrd="0" destOrd="0" parTransId="{2F9EF71A-6A66-41F9-9F68-63657A110914}" sibTransId="{00D09E92-C9E6-4FF7-9FE0-7915C7AC811E}"/>
    <dgm:cxn modelId="{C8DE8E88-6366-486A-A7A4-B9780D8E6CE0}" type="presOf" srcId="{03A195A7-952F-4AED-B735-C3692A9B9E29}" destId="{8B0806F5-7ABF-4E2B-A5D8-A0FD9C7E91ED}" srcOrd="0" destOrd="0" presId="urn:microsoft.com/office/officeart/2005/8/layout/list1"/>
    <dgm:cxn modelId="{F24F6892-91A0-4885-86DB-6F92CECC23C3}" type="presOf" srcId="{F3252A6B-8938-4C5A-AD48-3D47E0CE4163}" destId="{9B5687DB-8034-44B7-BF36-779CC857BC48}" srcOrd="1" destOrd="0" presId="urn:microsoft.com/office/officeart/2005/8/layout/list1"/>
    <dgm:cxn modelId="{CBE179A0-6ECD-47D1-9C70-9B8EA7923B23}" srcId="{5614471E-4DF1-45FC-A3C7-AB64740D6A9D}" destId="{7FECFA96-B48E-4F2A-975C-BA2959D5C575}" srcOrd="1" destOrd="0" parTransId="{E4E62835-E8C6-4078-80DC-FA2FB8F25E16}" sibTransId="{B2B3C0AC-EF09-4669-923D-81A76E7F2247}"/>
    <dgm:cxn modelId="{0E308AA2-0D3A-4FD3-89DB-C6BBF48F1284}" srcId="{03A195A7-952F-4AED-B735-C3692A9B9E29}" destId="{F3252A6B-8938-4C5A-AD48-3D47E0CE4163}" srcOrd="1" destOrd="0" parTransId="{BB610B59-906A-44B9-A365-B065F5605330}" sibTransId="{B851A24A-11B0-4753-A397-867A2DD84712}"/>
    <dgm:cxn modelId="{BB9F5FAE-E6F3-4033-823C-0EFED64C9B52}" srcId="{D13A505F-0528-4F12-87F6-EA2CFABBD115}" destId="{61E585D6-9109-4554-86E2-4CBD0D6C53B1}" srcOrd="0" destOrd="0" parTransId="{BB6CA8F1-CC17-4752-9AF4-EFA0ADA64A97}" sibTransId="{8057704F-9317-4963-AB3D-0784D2F3E953}"/>
    <dgm:cxn modelId="{23D749AE-C1F7-4BE6-BF84-273A1061CA6D}" srcId="{F3252A6B-8938-4C5A-AD48-3D47E0CE4163}" destId="{D142F1C4-7D70-4D50-88E4-E421B563B399}" srcOrd="2" destOrd="0" parTransId="{242327F3-1DC2-4B70-AE1A-1E515DC1C105}" sibTransId="{865C0E71-317F-4F0B-A135-8A576A858FAD}"/>
    <dgm:cxn modelId="{04F234B8-C4A4-49B7-9D2F-57C5D76FA416}" srcId="{C6AE8DA0-6BEF-4F0B-88A4-01C61A9D08D7}" destId="{07AB445B-E21A-4C94-9375-81797015F31C}" srcOrd="1" destOrd="0" parTransId="{51696C17-46BD-4132-BBC0-287ECA7505F4}" sibTransId="{0EA5E8C7-799C-4CF9-A0C4-FFB39E45834F}"/>
    <dgm:cxn modelId="{8B5A9AC5-3945-4E59-BADE-ADEE674ED625}" type="presOf" srcId="{13E5EF39-2473-4ADF-B12D-8B357B3EE332}" destId="{518722C0-ABFA-44D8-A6A1-9852F2816F97}" srcOrd="0" destOrd="0" presId="urn:microsoft.com/office/officeart/2005/8/layout/list1"/>
    <dgm:cxn modelId="{885E68C8-CC4A-4BAC-87B2-8372B039B8B5}" type="presOf" srcId="{E40BDA03-A5D7-4F0D-B2B2-F287CCD1C206}" destId="{E4A52118-9548-457F-BAB9-529CA1F2E7B0}" srcOrd="0" destOrd="1" presId="urn:microsoft.com/office/officeart/2005/8/layout/list1"/>
    <dgm:cxn modelId="{2686EBC9-B13F-4B98-84C5-026521D0010E}" srcId="{F3252A6B-8938-4C5A-AD48-3D47E0CE4163}" destId="{C8A413B3-1D1F-4A5C-8F18-0D6BED73034E}" srcOrd="1" destOrd="0" parTransId="{8BCEF504-76B8-4AB6-9113-9D0A8F94F6E0}" sibTransId="{763D0E8B-444A-4974-9790-2A19BDA7E9B9}"/>
    <dgm:cxn modelId="{8260C7CA-444E-4A3C-8187-1A0263CDC10A}" type="presOf" srcId="{14874006-42E2-4067-951E-C277207B5ECA}" destId="{DB43C2A5-C076-4334-A2A5-1B69781AEBB1}" srcOrd="0" destOrd="0" presId="urn:microsoft.com/office/officeart/2005/8/layout/list1"/>
    <dgm:cxn modelId="{4227F0CC-A9B7-4957-A1C6-AB566C369280}" srcId="{F3252A6B-8938-4C5A-AD48-3D47E0CE4163}" destId="{13E5EF39-2473-4ADF-B12D-8B357B3EE332}" srcOrd="0" destOrd="0" parTransId="{B1F3107D-CB73-4776-9488-52321160F717}" sibTransId="{AB4BC4C9-E043-4CE6-A6AE-75666EFC6E97}"/>
    <dgm:cxn modelId="{AED8E0CD-F1DE-4A1E-9176-8D6302D36CF3}" type="presOf" srcId="{D13A505F-0528-4F12-87F6-EA2CFABBD115}" destId="{AA6E4D5F-7A8F-4B54-822C-4CBFE3F04BB4}" srcOrd="1" destOrd="0" presId="urn:microsoft.com/office/officeart/2005/8/layout/list1"/>
    <dgm:cxn modelId="{B4A46ACF-B0BC-438B-B74F-F155686E2F55}" type="presOf" srcId="{C6AE8DA0-6BEF-4F0B-88A4-01C61A9D08D7}" destId="{242A9BDA-63E9-4DAB-A47C-D5D55437C628}" srcOrd="1" destOrd="0" presId="urn:microsoft.com/office/officeart/2005/8/layout/list1"/>
    <dgm:cxn modelId="{773087CF-C26C-481B-A55D-4B541AC7A51D}" type="presOf" srcId="{C6AE8DA0-6BEF-4F0B-88A4-01C61A9D08D7}" destId="{40CEF82A-6F49-45F8-8C6F-776558323F6A}" srcOrd="0" destOrd="0" presId="urn:microsoft.com/office/officeart/2005/8/layout/list1"/>
    <dgm:cxn modelId="{CF5EFCD0-04D0-4CFE-A5FB-3A0E352512AA}" srcId="{03A195A7-952F-4AED-B735-C3692A9B9E29}" destId="{C6AE8DA0-6BEF-4F0B-88A4-01C61A9D08D7}" srcOrd="0" destOrd="0" parTransId="{EF0E3953-8B73-45B7-A472-DF65518DB567}" sibTransId="{FBFECEC4-9AC0-4A16-B94B-38E01E785F04}"/>
    <dgm:cxn modelId="{B23D69D6-2760-48A1-915E-46141CA828C5}" type="presOf" srcId="{2E33E324-78B8-4FB1-95DD-655AA2F52C66}" destId="{A66FA9D7-5C24-468F-84AC-7967933606B5}" srcOrd="0" destOrd="0" presId="urn:microsoft.com/office/officeart/2005/8/layout/list1"/>
    <dgm:cxn modelId="{323F3EF1-1F15-4135-8521-83CAB9F4FFD8}" srcId="{03A195A7-952F-4AED-B735-C3692A9B9E29}" destId="{D13A505F-0528-4F12-87F6-EA2CFABBD115}" srcOrd="2" destOrd="0" parTransId="{8096254B-1280-49AE-91BB-4FACDF39D8F4}" sibTransId="{15A6DBFF-089C-4093-B3E0-BAB5C280CBFF}"/>
    <dgm:cxn modelId="{428140F8-17BB-482F-8467-888CD5208C27}" srcId="{03A195A7-952F-4AED-B735-C3692A9B9E29}" destId="{5614471E-4DF1-45FC-A3C7-AB64740D6A9D}" srcOrd="3" destOrd="0" parTransId="{5A564D09-2F0F-4039-B131-DD20DD15250C}" sibTransId="{686AB7F7-97A5-451A-8CAD-50329E22BD90}"/>
    <dgm:cxn modelId="{F427C84A-8043-4B08-ADE5-F4ECB8836AAC}" type="presParOf" srcId="{8B0806F5-7ABF-4E2B-A5D8-A0FD9C7E91ED}" destId="{0B8DDEB9-97D3-4EB9-8DC8-6142AE5B3919}" srcOrd="0" destOrd="0" presId="urn:microsoft.com/office/officeart/2005/8/layout/list1"/>
    <dgm:cxn modelId="{8590F4C0-2EA5-488C-AC45-B4A4C6E58FE7}" type="presParOf" srcId="{0B8DDEB9-97D3-4EB9-8DC8-6142AE5B3919}" destId="{40CEF82A-6F49-45F8-8C6F-776558323F6A}" srcOrd="0" destOrd="0" presId="urn:microsoft.com/office/officeart/2005/8/layout/list1"/>
    <dgm:cxn modelId="{E0DF6BF3-5492-4D96-9B8C-189F5C5BB128}" type="presParOf" srcId="{0B8DDEB9-97D3-4EB9-8DC8-6142AE5B3919}" destId="{242A9BDA-63E9-4DAB-A47C-D5D55437C628}" srcOrd="1" destOrd="0" presId="urn:microsoft.com/office/officeart/2005/8/layout/list1"/>
    <dgm:cxn modelId="{31CB1B3B-E1F4-4812-B51D-30D10CAEDF33}" type="presParOf" srcId="{8B0806F5-7ABF-4E2B-A5D8-A0FD9C7E91ED}" destId="{A78EDEA6-34BC-49BE-B710-12674FBD7B64}" srcOrd="1" destOrd="0" presId="urn:microsoft.com/office/officeart/2005/8/layout/list1"/>
    <dgm:cxn modelId="{24100CF5-3694-45FD-B0EA-81959BDE11D3}" type="presParOf" srcId="{8B0806F5-7ABF-4E2B-A5D8-A0FD9C7E91ED}" destId="{DB43C2A5-C076-4334-A2A5-1B69781AEBB1}" srcOrd="2" destOrd="0" presId="urn:microsoft.com/office/officeart/2005/8/layout/list1"/>
    <dgm:cxn modelId="{B19E1FBC-3E2D-4812-A73D-AE8216A63A38}" type="presParOf" srcId="{8B0806F5-7ABF-4E2B-A5D8-A0FD9C7E91ED}" destId="{5682285C-D199-4D9B-9A76-545D07E7F721}" srcOrd="3" destOrd="0" presId="urn:microsoft.com/office/officeart/2005/8/layout/list1"/>
    <dgm:cxn modelId="{6D5FF129-1F3D-4BC9-B58C-C1F34CA78231}" type="presParOf" srcId="{8B0806F5-7ABF-4E2B-A5D8-A0FD9C7E91ED}" destId="{3519F1D5-B109-41F4-9A93-68A3C301AB33}" srcOrd="4" destOrd="0" presId="urn:microsoft.com/office/officeart/2005/8/layout/list1"/>
    <dgm:cxn modelId="{7A4645DD-20AD-49BA-9292-236A87982D53}" type="presParOf" srcId="{3519F1D5-B109-41F4-9A93-68A3C301AB33}" destId="{EB91C651-3037-4E33-8595-C9F54861C2E8}" srcOrd="0" destOrd="0" presId="urn:microsoft.com/office/officeart/2005/8/layout/list1"/>
    <dgm:cxn modelId="{CE61DB41-01F8-4674-A667-A838868A99C3}" type="presParOf" srcId="{3519F1D5-B109-41F4-9A93-68A3C301AB33}" destId="{9B5687DB-8034-44B7-BF36-779CC857BC48}" srcOrd="1" destOrd="0" presId="urn:microsoft.com/office/officeart/2005/8/layout/list1"/>
    <dgm:cxn modelId="{EB3AFB4B-9464-4FB1-ACE6-DC47B8C1CA8D}" type="presParOf" srcId="{8B0806F5-7ABF-4E2B-A5D8-A0FD9C7E91ED}" destId="{6DBF9C4A-4EB4-48E1-8ADB-5998EA9A1316}" srcOrd="5" destOrd="0" presId="urn:microsoft.com/office/officeart/2005/8/layout/list1"/>
    <dgm:cxn modelId="{F7FA973D-4C75-428B-B64B-7EF7118DC239}" type="presParOf" srcId="{8B0806F5-7ABF-4E2B-A5D8-A0FD9C7E91ED}" destId="{518722C0-ABFA-44D8-A6A1-9852F2816F97}" srcOrd="6" destOrd="0" presId="urn:microsoft.com/office/officeart/2005/8/layout/list1"/>
    <dgm:cxn modelId="{9B1CFC32-E5B4-406D-926E-0B3784DCF018}" type="presParOf" srcId="{8B0806F5-7ABF-4E2B-A5D8-A0FD9C7E91ED}" destId="{EA3F37E3-0161-4F89-9C22-415BAFE57A6D}" srcOrd="7" destOrd="0" presId="urn:microsoft.com/office/officeart/2005/8/layout/list1"/>
    <dgm:cxn modelId="{7A3A419E-F180-4A59-8C11-E469A0BBCE3E}" type="presParOf" srcId="{8B0806F5-7ABF-4E2B-A5D8-A0FD9C7E91ED}" destId="{233E1730-8F9E-400A-9D94-6C33CBBB11F3}" srcOrd="8" destOrd="0" presId="urn:microsoft.com/office/officeart/2005/8/layout/list1"/>
    <dgm:cxn modelId="{5FC97A75-6978-498B-9116-61581664B99D}" type="presParOf" srcId="{233E1730-8F9E-400A-9D94-6C33CBBB11F3}" destId="{55C65E8C-04BE-49D2-8A6D-2E3FE9E14159}" srcOrd="0" destOrd="0" presId="urn:microsoft.com/office/officeart/2005/8/layout/list1"/>
    <dgm:cxn modelId="{94121CEB-4961-45F0-8FF5-ACF0DA31A7BA}" type="presParOf" srcId="{233E1730-8F9E-400A-9D94-6C33CBBB11F3}" destId="{AA6E4D5F-7A8F-4B54-822C-4CBFE3F04BB4}" srcOrd="1" destOrd="0" presId="urn:microsoft.com/office/officeart/2005/8/layout/list1"/>
    <dgm:cxn modelId="{035B799F-D86E-4E13-9395-EBF672A59035}" type="presParOf" srcId="{8B0806F5-7ABF-4E2B-A5D8-A0FD9C7E91ED}" destId="{7D1357AC-1894-410B-BECA-B898C58D71F3}" srcOrd="9" destOrd="0" presId="urn:microsoft.com/office/officeart/2005/8/layout/list1"/>
    <dgm:cxn modelId="{19FF9D07-741B-4838-9461-C9876E3E01D1}" type="presParOf" srcId="{8B0806F5-7ABF-4E2B-A5D8-A0FD9C7E91ED}" destId="{E4A52118-9548-457F-BAB9-529CA1F2E7B0}" srcOrd="10" destOrd="0" presId="urn:microsoft.com/office/officeart/2005/8/layout/list1"/>
    <dgm:cxn modelId="{30839CCC-C5EA-4DBD-BAEA-A6CC61800FF4}" type="presParOf" srcId="{8B0806F5-7ABF-4E2B-A5D8-A0FD9C7E91ED}" destId="{0E7DACCD-F0F7-4E22-A3EA-E08B7E99AF6D}" srcOrd="11" destOrd="0" presId="urn:microsoft.com/office/officeart/2005/8/layout/list1"/>
    <dgm:cxn modelId="{FDA90A78-7AD2-417C-AB46-3E7AD61BDF95}" type="presParOf" srcId="{8B0806F5-7ABF-4E2B-A5D8-A0FD9C7E91ED}" destId="{EEC59940-D1FB-476C-B124-DD364B58F0E9}" srcOrd="12" destOrd="0" presId="urn:microsoft.com/office/officeart/2005/8/layout/list1"/>
    <dgm:cxn modelId="{0D117F0A-A6D3-4740-9BBE-80D5450EF80D}" type="presParOf" srcId="{EEC59940-D1FB-476C-B124-DD364B58F0E9}" destId="{B21010EF-C918-4D22-958F-3DC94F154D37}" srcOrd="0" destOrd="0" presId="urn:microsoft.com/office/officeart/2005/8/layout/list1"/>
    <dgm:cxn modelId="{B01E00E8-3AFC-4876-BA7A-D62EDADCF29F}" type="presParOf" srcId="{EEC59940-D1FB-476C-B124-DD364B58F0E9}" destId="{1118F972-D05D-4C32-86AA-460C49B5CDDB}" srcOrd="1" destOrd="0" presId="urn:microsoft.com/office/officeart/2005/8/layout/list1"/>
    <dgm:cxn modelId="{2265FCB6-11B6-4C30-8536-DA504794F374}" type="presParOf" srcId="{8B0806F5-7ABF-4E2B-A5D8-A0FD9C7E91ED}" destId="{6262F99A-B42C-40A3-9FA1-6AC53C15DB88}" srcOrd="13" destOrd="0" presId="urn:microsoft.com/office/officeart/2005/8/layout/list1"/>
    <dgm:cxn modelId="{78F82064-54FE-41B4-8761-1778CFE05187}" type="presParOf" srcId="{8B0806F5-7ABF-4E2B-A5D8-A0FD9C7E91ED}" destId="{A66FA9D7-5C24-468F-84AC-7967933606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3C2A5-C076-4334-A2A5-1B69781AEBB1}">
      <dsp:nvSpPr>
        <dsp:cNvPr id="0" name=""/>
        <dsp:cNvSpPr/>
      </dsp:nvSpPr>
      <dsp:spPr>
        <a:xfrm>
          <a:off x="0" y="340537"/>
          <a:ext cx="6089254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Image Classification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Object Detection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Synthetic Image Generation</a:t>
          </a:r>
        </a:p>
      </dsp:txBody>
      <dsp:txXfrm>
        <a:off x="0" y="340537"/>
        <a:ext cx="6089254" cy="1110375"/>
      </dsp:txXfrm>
    </dsp:sp>
    <dsp:sp modelId="{242A9BDA-63E9-4DAB-A47C-D5D55437C628}">
      <dsp:nvSpPr>
        <dsp:cNvPr id="0" name=""/>
        <dsp:cNvSpPr/>
      </dsp:nvSpPr>
      <dsp:spPr>
        <a:xfrm>
          <a:off x="304462" y="11913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Image</a:t>
          </a:r>
        </a:p>
      </dsp:txBody>
      <dsp:txXfrm>
        <a:off x="326078" y="140753"/>
        <a:ext cx="4219245" cy="399568"/>
      </dsp:txXfrm>
    </dsp:sp>
    <dsp:sp modelId="{518722C0-ABFA-44D8-A6A1-9852F2816F97}">
      <dsp:nvSpPr>
        <dsp:cNvPr id="0" name=""/>
        <dsp:cNvSpPr/>
      </dsp:nvSpPr>
      <dsp:spPr>
        <a:xfrm>
          <a:off x="0" y="1753312"/>
          <a:ext cx="6089254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Fraud</a:t>
          </a:r>
          <a:r>
            <a:rPr lang="es-ES" sz="1500" kern="1200" dirty="0"/>
            <a:t> </a:t>
          </a:r>
          <a:r>
            <a:rPr lang="es-ES" sz="1500" kern="1200" dirty="0" err="1"/>
            <a:t>Detection</a:t>
          </a:r>
          <a:r>
            <a:rPr lang="es-ES" sz="1500" kern="1200" dirty="0"/>
            <a:t>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Defect</a:t>
          </a:r>
          <a:r>
            <a:rPr lang="es-ES" sz="1500" kern="1200" dirty="0"/>
            <a:t> </a:t>
          </a:r>
          <a:r>
            <a:rPr lang="es-ES" sz="1500" kern="1200" dirty="0" err="1"/>
            <a:t>correction</a:t>
          </a:r>
          <a:r>
            <a:rPr lang="es-ES" sz="1500" kern="1200" dirty="0"/>
            <a:t>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Style Impersonation</a:t>
          </a:r>
        </a:p>
      </dsp:txBody>
      <dsp:txXfrm>
        <a:off x="0" y="1753312"/>
        <a:ext cx="6089254" cy="1110375"/>
      </dsp:txXfrm>
    </dsp:sp>
    <dsp:sp modelId="{9B5687DB-8034-44B7-BF36-779CC857BC48}">
      <dsp:nvSpPr>
        <dsp:cNvPr id="0" name=""/>
        <dsp:cNvSpPr/>
      </dsp:nvSpPr>
      <dsp:spPr>
        <a:xfrm>
          <a:off x="304462" y="1531912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Sound</a:t>
          </a:r>
          <a:endParaRPr lang="en-GB" sz="1500" kern="1200" dirty="0"/>
        </a:p>
      </dsp:txBody>
      <dsp:txXfrm>
        <a:off x="326078" y="1553528"/>
        <a:ext cx="4219245" cy="399568"/>
      </dsp:txXfrm>
    </dsp:sp>
    <dsp:sp modelId="{E4A52118-9548-457F-BAB9-529CA1F2E7B0}">
      <dsp:nvSpPr>
        <dsp:cNvPr id="0" name=""/>
        <dsp:cNvSpPr/>
      </dsp:nvSpPr>
      <dsp:spPr>
        <a:xfrm>
          <a:off x="0" y="3166087"/>
          <a:ext cx="6089254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Knowledge Mining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Sentiment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Style Transfer</a:t>
          </a:r>
        </a:p>
      </dsp:txBody>
      <dsp:txXfrm>
        <a:off x="0" y="3166087"/>
        <a:ext cx="6089254" cy="1110375"/>
      </dsp:txXfrm>
    </dsp:sp>
    <dsp:sp modelId="{AA6E4D5F-7A8F-4B54-822C-4CBFE3F04BB4}">
      <dsp:nvSpPr>
        <dsp:cNvPr id="0" name=""/>
        <dsp:cNvSpPr/>
      </dsp:nvSpPr>
      <dsp:spPr>
        <a:xfrm>
          <a:off x="304462" y="294468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Texto</a:t>
          </a:r>
          <a:endParaRPr lang="en-GB" sz="1500" kern="1200" dirty="0"/>
        </a:p>
      </dsp:txBody>
      <dsp:txXfrm>
        <a:off x="326078" y="2966303"/>
        <a:ext cx="4219245" cy="399568"/>
      </dsp:txXfrm>
    </dsp:sp>
    <dsp:sp modelId="{A66FA9D7-5C24-468F-84AC-7967933606B5}">
      <dsp:nvSpPr>
        <dsp:cNvPr id="0" name=""/>
        <dsp:cNvSpPr/>
      </dsp:nvSpPr>
      <dsp:spPr>
        <a:xfrm>
          <a:off x="0" y="4578862"/>
          <a:ext cx="6089254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Temporal Series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Predictive Maintenance</a:t>
          </a:r>
        </a:p>
      </dsp:txBody>
      <dsp:txXfrm>
        <a:off x="0" y="4578862"/>
        <a:ext cx="6089254" cy="874125"/>
      </dsp:txXfrm>
    </dsp:sp>
    <dsp:sp modelId="{1118F972-D05D-4C32-86AA-460C49B5CDDB}">
      <dsp:nvSpPr>
        <dsp:cNvPr id="0" name=""/>
        <dsp:cNvSpPr/>
      </dsp:nvSpPr>
      <dsp:spPr>
        <a:xfrm>
          <a:off x="304462" y="4357462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Signal</a:t>
          </a:r>
          <a:endParaRPr lang="en-GB" sz="1500" kern="1200" dirty="0"/>
        </a:p>
      </dsp:txBody>
      <dsp:txXfrm>
        <a:off x="326078" y="4379078"/>
        <a:ext cx="4219245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35E9FD-ABDA-D144-A752-D5F8465282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79CE8-94D0-9941-827A-9C399BA9FD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AFBC1-A1A6-5F48-8BD6-CA4379587ACA}" type="datetimeFigureOut">
              <a:rPr lang="es-ES" smtClean="0"/>
              <a:t>15/02/2020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1E369-A583-EA4F-8E4A-F85E50F81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0BFD-7319-C847-A990-DDEA58588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09B4-C03F-8C47-9CE5-BFB88112CD3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864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94820-4F70-D540-B85A-9630CE399900}" type="datetimeFigureOut">
              <a:rPr lang="es-ES" smtClean="0"/>
              <a:t>15/02/2020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CC8F-03BE-5E4A-BF72-B4CE23AEDB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35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37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19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0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78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97EAA19-CAF3-B849-A760-5DCBA1F0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5" y="1427206"/>
            <a:ext cx="5225642" cy="400358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2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698ECD8-C20A-D940-95E4-4053B83D5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75940" y="1904542"/>
            <a:ext cx="7240119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B2EDE3C-CBB0-2B42-BA37-FF010FFFE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5940" y="1159895"/>
            <a:ext cx="7240119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16600-5A2C-C44F-BE7D-4AA2B84D299A}"/>
              </a:ext>
            </a:extLst>
          </p:cNvPr>
          <p:cNvGrpSpPr/>
          <p:nvPr userDrawn="1"/>
        </p:nvGrpSpPr>
        <p:grpSpPr>
          <a:xfrm>
            <a:off x="-149234" y="-174001"/>
            <a:ext cx="2736008" cy="3243946"/>
            <a:chOff x="-149234" y="-174001"/>
            <a:chExt cx="2736008" cy="32439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7B8F77-629E-274B-A03B-CF01BB755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1184430" y="-38423"/>
              <a:ext cx="1402344" cy="3190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F2E2C5-2FB4-A345-94E5-A16CBC5895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8100000">
              <a:off x="55419" y="-174001"/>
              <a:ext cx="883112" cy="8831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60F5FE-0526-8D4A-9E3A-712FDCB9E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-149234" y="1653322"/>
              <a:ext cx="2172471" cy="3080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256E7A-D866-B243-8C19-7AE495ECDF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7003" y="713587"/>
              <a:ext cx="328767" cy="3321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D14E5D-19AC-4A44-A118-CCD091009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96977" y="2528290"/>
              <a:ext cx="541655" cy="541655"/>
            </a:xfrm>
            <a:prstGeom prst="rect">
              <a:avLst/>
            </a:prstGeom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0F37986-4CCF-0349-9A8A-A7B56DF5B2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07544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2E8EB3ED-F3A4-9147-ADF7-1597290DC97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01156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67EE342A-9B2D-7149-8098-4AB3332F4F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94770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8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92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41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5426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4441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127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8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experience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AD001A-9827-F24A-B41D-895F61A9B9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978" y="0"/>
            <a:ext cx="4137391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63D75E-861D-2242-A19F-7CC4E0065D09}"/>
              </a:ext>
            </a:extLst>
          </p:cNvPr>
          <p:cNvGrpSpPr/>
          <p:nvPr userDrawn="1"/>
        </p:nvGrpSpPr>
        <p:grpSpPr>
          <a:xfrm>
            <a:off x="10556361" y="-328999"/>
            <a:ext cx="3271277" cy="1905519"/>
            <a:chOff x="257382" y="-740206"/>
            <a:chExt cx="4652878" cy="2710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D56AF1-AD7A-C442-8A40-1871DF35E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ACA5FE-4587-A942-B86F-76D17AA2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DE1ED1-7B04-2A42-8A86-7E2A44857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395595-8D0E-8F4A-B0BB-7C4D18AD93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5601B3-C7BC-8B40-BC69-A1E3EF66B3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39" name="Title 16">
            <a:extLst>
              <a:ext uri="{FF2B5EF4-FFF2-40B4-BE49-F238E27FC236}">
                <a16:creationId xmlns:a16="http://schemas.microsoft.com/office/drawing/2014/main" id="{6E0BDBC2-6EE2-D14F-941C-2407CAB8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8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21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9C18042-8511-B34E-B3CE-E978060CD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0708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1B8E888-1F34-CB48-9CB2-474BF033F5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2199" y="4683601"/>
            <a:ext cx="5573892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F5FE8-A010-354F-A258-B5209B0D2E1F}"/>
              </a:ext>
            </a:extLst>
          </p:cNvPr>
          <p:cNvGrpSpPr/>
          <p:nvPr userDrawn="1"/>
        </p:nvGrpSpPr>
        <p:grpSpPr>
          <a:xfrm>
            <a:off x="9774001" y="3982303"/>
            <a:ext cx="4012593" cy="2307221"/>
            <a:chOff x="9774001" y="3982303"/>
            <a:chExt cx="4012593" cy="2307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CF992-572C-6C47-A352-4FF1AF206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6BFFB9-6161-314B-B0A4-333CE2003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7F5B4B-E224-E24B-97CD-572764EB21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2E9BD-6EA2-B949-8A4D-F32A880CC7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60BBCB-8A15-C646-A51E-461E01B9D9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D899B2-697F-FB42-B9CF-3F27E9F3D1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5110" y="3938954"/>
            <a:ext cx="5575300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63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7A5275-BEEB-A84B-A10B-6EC5CA6B9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866" y="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32D37F8-C23A-964A-8A5F-BDA5BA50B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0866" y="342900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8ECBF8E5-1446-F844-9932-DB3AB3A8C2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076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EA430-F57D-DE44-8FFD-BA9677D7FA97}"/>
              </a:ext>
            </a:extLst>
          </p:cNvPr>
          <p:cNvGrpSpPr/>
          <p:nvPr userDrawn="1"/>
        </p:nvGrpSpPr>
        <p:grpSpPr>
          <a:xfrm>
            <a:off x="122058" y="-328999"/>
            <a:ext cx="3271277" cy="1905519"/>
            <a:chOff x="257382" y="-740206"/>
            <a:chExt cx="4652878" cy="27103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6AA841-BC05-EE40-91EB-2A115EABA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CBA2C-6462-EC4F-B9FD-5F2B3384B9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517185-63E4-4E41-9FA2-0AA418701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64D059-3B52-234C-9661-EC7EC883F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8" name="Title 16">
            <a:extLst>
              <a:ext uri="{FF2B5EF4-FFF2-40B4-BE49-F238E27FC236}">
                <a16:creationId xmlns:a16="http://schemas.microsoft.com/office/drawing/2014/main" id="{F1211FE6-1D2C-F249-A4CB-EF6A3B62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0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19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E4B4A231-E409-034B-B052-0E31516695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93048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2E4BF-21B0-924E-AB84-7721B831EFB6}"/>
              </a:ext>
            </a:extLst>
          </p:cNvPr>
          <p:cNvGrpSpPr/>
          <p:nvPr userDrawn="1"/>
        </p:nvGrpSpPr>
        <p:grpSpPr>
          <a:xfrm>
            <a:off x="9973294" y="-284897"/>
            <a:ext cx="4012593" cy="2307221"/>
            <a:chOff x="9774001" y="3982303"/>
            <a:chExt cx="4012593" cy="2307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C4E6F-F33C-4B40-89E6-AC2B80B53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DF2036-8C4E-4347-ACA7-3B5F502CA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FDF96-C847-BF45-8C54-897E3E306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4C76DA-A53D-AF46-9984-33E4348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B5AF41-30B0-4F4A-85B6-38886995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6C8B4-0526-0C4F-9544-57D3FD5959B8}"/>
              </a:ext>
            </a:extLst>
          </p:cNvPr>
          <p:cNvSpPr/>
          <p:nvPr userDrawn="1"/>
        </p:nvSpPr>
        <p:spPr>
          <a:xfrm>
            <a:off x="6002448" y="810228"/>
            <a:ext cx="5476190" cy="5064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302AC4D3-4AD3-5148-A35F-86FA8A4DE9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0248" y="2585171"/>
            <a:ext cx="4701845" cy="292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D8FEA1D-9BCB-314E-BFBE-7C69808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91" y="1348781"/>
            <a:ext cx="4701845" cy="869856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8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3DEA9348-265C-EC44-86E0-6DB6EA9873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0579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3B401500-17FA-4E4D-AA52-6E23E56B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822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r>
              <a:rPr lang="es-ES" dirty="0"/>
              <a:t> 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AC3E05D-74AA-954A-977F-D0C9BAB0F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6969" y="358346"/>
            <a:ext cx="4919020" cy="6128951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221A-126B-824D-8025-91A461404BF4}"/>
              </a:ext>
            </a:extLst>
          </p:cNvPr>
          <p:cNvGrpSpPr/>
          <p:nvPr userDrawn="1"/>
        </p:nvGrpSpPr>
        <p:grpSpPr>
          <a:xfrm>
            <a:off x="-185545" y="-518415"/>
            <a:ext cx="3361231" cy="1932691"/>
            <a:chOff x="9774001" y="3982303"/>
            <a:chExt cx="4012593" cy="2307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E9C1B-A8DB-EC49-BA3B-CD987BCADA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4B355-8819-8A4E-95F1-8F9E82925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B6D7AB-F2E1-3643-AA7E-916C1744F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8800-62F1-704C-AD09-61E1BCCBE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906E47-1813-EA4F-8FAC-D50BF10A4F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14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7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7" r:id="rId8"/>
    <p:sldLayoutId id="2147483660" r:id="rId9"/>
    <p:sldLayoutId id="2147483659" r:id="rId10"/>
    <p:sldLayoutId id="2147483661" r:id="rId11"/>
    <p:sldLayoutId id="214748365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jp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code.visualstudio.com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cabellom/AIWorkshopMadri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WORKSHOP AI</a:t>
            </a:r>
          </a:p>
        </p:txBody>
      </p:sp>
    </p:spTree>
    <p:extLst>
      <p:ext uri="{BB962C8B-B14F-4D97-AF65-F5344CB8AC3E}">
        <p14:creationId xmlns:p14="http://schemas.microsoft.com/office/powerpoint/2010/main" val="220376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D5FCD-41B1-3B43-8CCF-D94377E8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45" y="687264"/>
            <a:ext cx="4137514" cy="6916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Agenda</a:t>
            </a:r>
            <a:endParaRPr lang="es-E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7894" y="1842220"/>
            <a:ext cx="5620362" cy="4977679"/>
          </a:xfrm>
        </p:spPr>
        <p:txBody>
          <a:bodyPr anchor="t">
            <a:normAutofit fontScale="77500" lnSpcReduction="20000"/>
          </a:bodyPr>
          <a:lstStyle/>
          <a:p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: AI, ML, DL</a:t>
            </a:r>
          </a:p>
          <a:p>
            <a:r>
              <a:rPr lang="es-ES" dirty="0"/>
              <a:t>Microsoft &amp; AI</a:t>
            </a:r>
            <a:r>
              <a:rPr lang="es-ES" dirty="0">
                <a:latin typeface="+mn-lt"/>
              </a:rPr>
              <a:t> </a:t>
            </a:r>
          </a:p>
          <a:p>
            <a:r>
              <a:rPr lang="es-ES" dirty="0" err="1">
                <a:ea typeface="+mn-lt"/>
                <a:cs typeface="+mn-lt"/>
              </a:rPr>
              <a:t>Cognitive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Services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Introduction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Cognitive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Services</a:t>
            </a:r>
            <a:r>
              <a:rPr lang="es-ES" dirty="0">
                <a:ea typeface="+mn-lt"/>
                <a:cs typeface="+mn-lt"/>
              </a:rPr>
              <a:t>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>
                <a:ea typeface="+mn-lt"/>
                <a:cs typeface="+mn-lt"/>
              </a:rPr>
              <a:t>Catalogue </a:t>
            </a:r>
            <a:r>
              <a:rPr lang="es-ES" dirty="0" err="1">
                <a:ea typeface="+mn-lt"/>
                <a:cs typeface="+mn-lt"/>
              </a:rPr>
              <a:t>API's</a:t>
            </a:r>
            <a:r>
              <a:rPr lang="es-ES" dirty="0">
                <a:ea typeface="+mn-lt"/>
                <a:cs typeface="+mn-lt"/>
              </a:rPr>
              <a:t>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 (</a:t>
            </a:r>
            <a:r>
              <a:rPr lang="es-ES" dirty="0" err="1">
                <a:ea typeface="+mn-lt"/>
                <a:cs typeface="+mn-lt"/>
              </a:rPr>
              <a:t>Face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Computer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, Video </a:t>
            </a:r>
            <a:r>
              <a:rPr lang="es-ES" dirty="0" err="1">
                <a:ea typeface="+mn-lt"/>
                <a:cs typeface="+mn-lt"/>
              </a:rPr>
              <a:t>Indexer</a:t>
            </a:r>
            <a:r>
              <a:rPr lang="es-ES" dirty="0">
                <a:ea typeface="+mn-lt"/>
                <a:cs typeface="+mn-lt"/>
              </a:rPr>
              <a:t>, Content </a:t>
            </a:r>
            <a:r>
              <a:rPr lang="es-ES" dirty="0" err="1">
                <a:ea typeface="+mn-lt"/>
                <a:cs typeface="+mn-lt"/>
              </a:rPr>
              <a:t>Moderator</a:t>
            </a:r>
            <a:r>
              <a:rPr lang="es-ES" dirty="0">
                <a:ea typeface="+mn-lt"/>
                <a:cs typeface="+mn-lt"/>
              </a:rPr>
              <a:t>..)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>
                <a:ea typeface="+mn-lt"/>
                <a:cs typeface="+mn-lt"/>
              </a:rPr>
              <a:t>Text (</a:t>
            </a:r>
            <a:r>
              <a:rPr lang="es-ES" dirty="0" err="1">
                <a:ea typeface="+mn-lt"/>
                <a:cs typeface="+mn-lt"/>
              </a:rPr>
              <a:t>Translate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text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analytics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spell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check</a:t>
            </a:r>
            <a:r>
              <a:rPr lang="es-ES" dirty="0">
                <a:ea typeface="+mn-lt"/>
                <a:cs typeface="+mn-lt"/>
              </a:rPr>
              <a:t>...)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Knowledge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mining</a:t>
            </a:r>
            <a:r>
              <a:rPr lang="es-ES" dirty="0">
                <a:ea typeface="+mn-lt"/>
                <a:cs typeface="+mn-lt"/>
              </a:rPr>
              <a:t> (Azure </a:t>
            </a:r>
            <a:r>
              <a:rPr lang="es-ES" dirty="0" err="1">
                <a:ea typeface="+mn-lt"/>
                <a:cs typeface="+mn-lt"/>
              </a:rPr>
              <a:t>Search</a:t>
            </a:r>
            <a:r>
              <a:rPr lang="es-ES" dirty="0">
                <a:ea typeface="+mn-lt"/>
                <a:cs typeface="+mn-lt"/>
              </a:rPr>
              <a:t>) 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Lab1 </a:t>
            </a:r>
            <a:endParaRPr lang="es-ES" dirty="0"/>
          </a:p>
          <a:p>
            <a:pPr indent="0">
              <a:buNone/>
            </a:pPr>
            <a:r>
              <a:rPr lang="es-ES" dirty="0" err="1">
                <a:ea typeface="+mn-lt"/>
                <a:cs typeface="+mn-lt"/>
              </a:rPr>
              <a:t>Custom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Explainability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Custom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 SDK </a:t>
            </a:r>
            <a:endParaRPr lang="es-ES" dirty="0"/>
          </a:p>
          <a:p>
            <a:pPr indent="0">
              <a:buNone/>
            </a:pPr>
            <a:r>
              <a:rPr lang="es-ES" dirty="0">
                <a:ea typeface="+mn-lt"/>
                <a:cs typeface="+mn-lt"/>
              </a:rPr>
              <a:t>Lab2 </a:t>
            </a:r>
            <a:endParaRPr lang="es-ES" dirty="0"/>
          </a:p>
          <a:p>
            <a:pPr indent="0">
              <a:buNone/>
            </a:pPr>
            <a:endParaRPr lang="es-ES" dirty="0">
              <a:solidFill>
                <a:srgbClr val="041C2B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har char="•"/>
            </a:pPr>
            <a:endParaRPr lang="es-ES" sz="12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E26C-D495-4CE0-BF0B-D7187DB39E0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 bwMode="auto">
          <a:xfrm>
            <a:off x="1591356" y="0"/>
            <a:ext cx="413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178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9B244-245D-6F47-9698-9B223D73CF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266" y="2585170"/>
            <a:ext cx="4137392" cy="3440490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Introduction</a:t>
            </a:r>
            <a:r>
              <a:rPr lang="es-ES" dirty="0"/>
              <a:t> – AI, ML &amp; DL</a:t>
            </a:r>
          </a:p>
        </p:txBody>
      </p:sp>
      <p:pic>
        <p:nvPicPr>
          <p:cNvPr id="3074" name="Picture 2" descr="Resultado de imagen de Introduction AI /ML Deep learning">
            <a:extLst>
              <a:ext uri="{FF2B5EF4-FFF2-40B4-BE49-F238E27FC236}">
                <a16:creationId xmlns:a16="http://schemas.microsoft.com/office/drawing/2014/main" id="{37062287-C99E-4849-B58F-69409F1A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t="25141" r="8096" b="18697"/>
          <a:stretch/>
        </p:blipFill>
        <p:spPr bwMode="auto">
          <a:xfrm>
            <a:off x="1477817" y="2333507"/>
            <a:ext cx="10252029" cy="39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58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632CF-0D13-4466-95B1-6C1B6AB2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913" y="2300922"/>
            <a:ext cx="4137392" cy="1386298"/>
          </a:xfrm>
        </p:spPr>
        <p:txBody>
          <a:bodyPr>
            <a:normAutofit/>
          </a:bodyPr>
          <a:lstStyle/>
          <a:p>
            <a:r>
              <a:rPr lang="es-ES" sz="3600" dirty="0"/>
              <a:t>ML </a:t>
            </a:r>
            <a:r>
              <a:rPr lang="es-ES" sz="3600" dirty="0" err="1"/>
              <a:t>Areas</a:t>
            </a:r>
            <a:endParaRPr lang="es-ES" sz="3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649B6D-7E7D-4927-A339-EE9248EF7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347887"/>
              </p:ext>
            </p:extLst>
          </p:nvPr>
        </p:nvGraphicFramePr>
        <p:xfrm>
          <a:off x="5494451" y="832339"/>
          <a:ext cx="6089254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22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EF4E572-58E0-43D6-AD9A-BA89A34DF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299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822" y="832340"/>
            <a:ext cx="4137392" cy="1386298"/>
          </a:xfrm>
        </p:spPr>
        <p:txBody>
          <a:bodyPr>
            <a:normAutofit/>
          </a:bodyPr>
          <a:lstStyle/>
          <a:p>
            <a:r>
              <a:rPr lang="es-ES" dirty="0"/>
              <a:t>Microsoft and AI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A37757-DF99-4D28-AC8A-2BC6534F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2357438"/>
            <a:ext cx="97536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8A0FF0-F68B-4517-A9FE-4B4E8B2D8705}"/>
              </a:ext>
            </a:extLst>
          </p:cNvPr>
          <p:cNvSpPr/>
          <p:nvPr/>
        </p:nvSpPr>
        <p:spPr>
          <a:xfrm>
            <a:off x="3789485" y="3358662"/>
            <a:ext cx="2162908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C7C4E8-E174-4E4B-B09E-CE8705DD7B41}"/>
              </a:ext>
            </a:extLst>
          </p:cNvPr>
          <p:cNvSpPr/>
          <p:nvPr/>
        </p:nvSpPr>
        <p:spPr>
          <a:xfrm>
            <a:off x="4773989" y="5019822"/>
            <a:ext cx="611827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61092-45E7-4EDA-836C-57DC1D9438C0}"/>
              </a:ext>
            </a:extLst>
          </p:cNvPr>
          <p:cNvSpPr/>
          <p:nvPr/>
        </p:nvSpPr>
        <p:spPr>
          <a:xfrm>
            <a:off x="8364533" y="5019822"/>
            <a:ext cx="870907" cy="603738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70325A-798B-4DB0-8646-B2292D20A215}"/>
              </a:ext>
            </a:extLst>
          </p:cNvPr>
          <p:cNvSpPr/>
          <p:nvPr/>
        </p:nvSpPr>
        <p:spPr>
          <a:xfrm>
            <a:off x="6096000" y="3358662"/>
            <a:ext cx="1850136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45687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822" y="832340"/>
            <a:ext cx="6127746" cy="1386298"/>
          </a:xfrm>
        </p:spPr>
        <p:txBody>
          <a:bodyPr>
            <a:normAutofit/>
          </a:bodyPr>
          <a:lstStyle/>
          <a:p>
            <a:r>
              <a:rPr lang="es-ES" dirty="0"/>
              <a:t>Azure Machine </a:t>
            </a:r>
            <a:r>
              <a:rPr lang="es-ES" dirty="0" err="1"/>
              <a:t>Learning</a:t>
            </a:r>
            <a:r>
              <a:rPr lang="es-ES" dirty="0"/>
              <a:t>/MLOPS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6C13-8FB0-4F3A-AAA5-DB3953B4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955925"/>
            <a:ext cx="8753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51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914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85EA981B-C920-4DD4-9377-3FBD9FF1A09F}"/>
              </a:ext>
            </a:extLst>
          </p:cNvPr>
          <p:cNvSpPr/>
          <p:nvPr/>
        </p:nvSpPr>
        <p:spPr>
          <a:xfrm>
            <a:off x="1362" y="0"/>
            <a:ext cx="12189079" cy="3677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12CC8D0-BE6B-4581-A3F7-59AA9D1CDFB5}"/>
              </a:ext>
            </a:extLst>
          </p:cNvPr>
          <p:cNvSpPr/>
          <p:nvPr/>
        </p:nvSpPr>
        <p:spPr>
          <a:xfrm>
            <a:off x="-289" y="0"/>
            <a:ext cx="12190730" cy="3683635"/>
          </a:xfrm>
          <a:custGeom>
            <a:avLst/>
            <a:gdLst/>
            <a:ahLst/>
            <a:cxnLst/>
            <a:rect l="l" t="t" r="r" b="b"/>
            <a:pathLst>
              <a:path w="12190730" h="3683635">
                <a:moveTo>
                  <a:pt x="0" y="3683507"/>
                </a:moveTo>
                <a:lnTo>
                  <a:pt x="12190476" y="3683507"/>
                </a:lnTo>
                <a:lnTo>
                  <a:pt x="12190476" y="0"/>
                </a:lnTo>
                <a:lnTo>
                  <a:pt x="0" y="0"/>
                </a:lnTo>
                <a:lnTo>
                  <a:pt x="0" y="3683507"/>
                </a:lnTo>
                <a:close/>
              </a:path>
            </a:pathLst>
          </a:custGeom>
          <a:solidFill>
            <a:srgbClr val="000000">
              <a:alpha val="6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0">
            <a:extLst>
              <a:ext uri="{FF2B5EF4-FFF2-40B4-BE49-F238E27FC236}">
                <a16:creationId xmlns:a16="http://schemas.microsoft.com/office/drawing/2014/main" id="{F73C6649-2A82-461A-9025-4BB6F0EE1ACE}"/>
              </a:ext>
            </a:extLst>
          </p:cNvPr>
          <p:cNvSpPr/>
          <p:nvPr/>
        </p:nvSpPr>
        <p:spPr>
          <a:xfrm>
            <a:off x="381812" y="608837"/>
            <a:ext cx="3569030" cy="52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1">
            <a:extLst>
              <a:ext uri="{FF2B5EF4-FFF2-40B4-BE49-F238E27FC236}">
                <a16:creationId xmlns:a16="http://schemas.microsoft.com/office/drawing/2014/main" id="{9E834009-6E0E-43AE-9D3F-9F030B284CC4}"/>
              </a:ext>
            </a:extLst>
          </p:cNvPr>
          <p:cNvSpPr/>
          <p:nvPr/>
        </p:nvSpPr>
        <p:spPr>
          <a:xfrm>
            <a:off x="392531" y="1276730"/>
            <a:ext cx="4771542" cy="515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60C428FF-5AC7-40E8-B177-E7840A6F88B9}"/>
              </a:ext>
            </a:extLst>
          </p:cNvPr>
          <p:cNvGrpSpPr/>
          <p:nvPr/>
        </p:nvGrpSpPr>
        <p:grpSpPr>
          <a:xfrm>
            <a:off x="3653448" y="3984484"/>
            <a:ext cx="255290" cy="372138"/>
            <a:chOff x="839915" y="4369350"/>
            <a:chExt cx="255290" cy="3721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AutoShape 113">
              <a:extLst>
                <a:ext uri="{FF2B5EF4-FFF2-40B4-BE49-F238E27FC236}">
                  <a16:creationId xmlns:a16="http://schemas.microsoft.com/office/drawing/2014/main" id="{C6824AF8-C0AC-4D21-8F31-9C0F51E57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15" y="4369350"/>
              <a:ext cx="255290" cy="37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14">
              <a:extLst>
                <a:ext uri="{FF2B5EF4-FFF2-40B4-BE49-F238E27FC236}">
                  <a16:creationId xmlns:a16="http://schemas.microsoft.com/office/drawing/2014/main" id="{F9C8C016-92EF-4714-B10B-74483885F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04" y="4427774"/>
              <a:ext cx="75571" cy="755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A3BF07BA-9FF9-49DB-BE12-C718665763CA}"/>
              </a:ext>
            </a:extLst>
          </p:cNvPr>
          <p:cNvGrpSpPr/>
          <p:nvPr/>
        </p:nvGrpSpPr>
        <p:grpSpPr>
          <a:xfrm>
            <a:off x="5579330" y="5479597"/>
            <a:ext cx="372140" cy="348642"/>
            <a:chOff x="6647874" y="4381098"/>
            <a:chExt cx="372140" cy="34864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2" name="AutoShape 110">
              <a:extLst>
                <a:ext uri="{FF2B5EF4-FFF2-40B4-BE49-F238E27FC236}">
                  <a16:creationId xmlns:a16="http://schemas.microsoft.com/office/drawing/2014/main" id="{034D7DE2-1BF6-4F17-9976-9D516F42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867" y="4427457"/>
              <a:ext cx="278153" cy="1860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11">
              <a:extLst>
                <a:ext uri="{FF2B5EF4-FFF2-40B4-BE49-F238E27FC236}">
                  <a16:creationId xmlns:a16="http://schemas.microsoft.com/office/drawing/2014/main" id="{778018E2-64A7-43CA-AF20-FBB02D588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874" y="4381098"/>
              <a:ext cx="372140" cy="3486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AutoShape 112">
            <a:extLst>
              <a:ext uri="{FF2B5EF4-FFF2-40B4-BE49-F238E27FC236}">
                <a16:creationId xmlns:a16="http://schemas.microsoft.com/office/drawing/2014/main" id="{AC912D14-5936-4903-9316-A0C0E4010EFE}"/>
              </a:ext>
            </a:extLst>
          </p:cNvPr>
          <p:cNvSpPr>
            <a:spLocks/>
          </p:cNvSpPr>
          <p:nvPr/>
        </p:nvSpPr>
        <p:spPr bwMode="auto">
          <a:xfrm>
            <a:off x="7568847" y="3984484"/>
            <a:ext cx="371504" cy="37214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8E87761-A285-4186-8A40-E3CC82E91D87}"/>
              </a:ext>
            </a:extLst>
          </p:cNvPr>
          <p:cNvSpPr txBox="1">
            <a:spLocks/>
          </p:cNvSpPr>
          <p:nvPr/>
        </p:nvSpPr>
        <p:spPr>
          <a:xfrm>
            <a:off x="2193847" y="4475280"/>
            <a:ext cx="3174492" cy="587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Roll your own with REST API’s. Simple to add just a few lines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7A2597-54E1-4E7C-A850-9DF9F2FC4684}"/>
              </a:ext>
            </a:extLst>
          </p:cNvPr>
          <p:cNvSpPr txBox="1">
            <a:spLocks/>
          </p:cNvSpPr>
          <p:nvPr/>
        </p:nvSpPr>
        <p:spPr>
          <a:xfrm>
            <a:off x="5904476" y="4438417"/>
            <a:ext cx="3700247" cy="104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err="1"/>
              <a:t>Make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same</a:t>
            </a:r>
            <a:r>
              <a:rPr lang="es-ES" sz="1200" dirty="0"/>
              <a:t> API </a:t>
            </a:r>
            <a:r>
              <a:rPr lang="es-ES" sz="1200" dirty="0" err="1"/>
              <a:t>code</a:t>
            </a:r>
            <a:r>
              <a:rPr lang="es-ES" sz="1200" dirty="0"/>
              <a:t> </a:t>
            </a:r>
            <a:r>
              <a:rPr lang="es-ES" sz="1200" dirty="0" err="1"/>
              <a:t>call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IOS, Android. </a:t>
            </a:r>
            <a:r>
              <a:rPr lang="es-ES" sz="1200" dirty="0" err="1"/>
              <a:t>Integrate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de </a:t>
            </a:r>
            <a:r>
              <a:rPr lang="es-ES" sz="1200" dirty="0" err="1"/>
              <a:t>language</a:t>
            </a:r>
            <a:r>
              <a:rPr lang="es-ES" sz="1200" dirty="0"/>
              <a:t> and </a:t>
            </a:r>
            <a:r>
              <a:rPr lang="es-ES" sz="1200" dirty="0" err="1"/>
              <a:t>platform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your</a:t>
            </a:r>
            <a:r>
              <a:rPr lang="es-ES" sz="1200" dirty="0"/>
              <a:t> </a:t>
            </a:r>
            <a:r>
              <a:rPr lang="es-ES" sz="1200" dirty="0" err="1"/>
              <a:t>choice</a:t>
            </a:r>
            <a:endParaRPr lang="en-US" sz="12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AA41BC5-BEEB-4F4B-BBB2-3E0F9B75B24D}"/>
              </a:ext>
            </a:extLst>
          </p:cNvPr>
          <p:cNvSpPr txBox="1">
            <a:spLocks/>
          </p:cNvSpPr>
          <p:nvPr/>
        </p:nvSpPr>
        <p:spPr>
          <a:xfrm>
            <a:off x="3351036" y="5866324"/>
            <a:ext cx="4828725" cy="1312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err="1"/>
              <a:t>Build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experts</a:t>
            </a:r>
            <a:r>
              <a:rPr lang="es-ES" sz="1200" dirty="0"/>
              <a:t> in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field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Microsoft </a:t>
            </a:r>
            <a:r>
              <a:rPr lang="es-ES" sz="1200" dirty="0" err="1"/>
              <a:t>Researcher</a:t>
            </a:r>
            <a:r>
              <a:rPr lang="es-ES" sz="1200" dirty="0"/>
              <a:t>, Bing, and Azure Machine </a:t>
            </a:r>
            <a:r>
              <a:rPr lang="es-ES" sz="1200" dirty="0" err="1"/>
              <a:t>Learning</a:t>
            </a:r>
            <a:r>
              <a:rPr lang="es-ES" sz="1200" dirty="0"/>
              <a:t>. </a:t>
            </a:r>
            <a:r>
              <a:rPr lang="es-ES" sz="1200" dirty="0" err="1"/>
              <a:t>Quality</a:t>
            </a:r>
            <a:r>
              <a:rPr lang="es-ES" sz="1200" dirty="0"/>
              <a:t> </a:t>
            </a:r>
            <a:r>
              <a:rPr lang="es-ES" sz="1200" dirty="0" err="1"/>
              <a:t>documentation</a:t>
            </a:r>
            <a:r>
              <a:rPr lang="es-ES" sz="1200" dirty="0"/>
              <a:t>, </a:t>
            </a:r>
            <a:r>
              <a:rPr lang="es-ES" sz="1200" dirty="0" err="1"/>
              <a:t>sample</a:t>
            </a:r>
            <a:r>
              <a:rPr lang="es-ES" sz="1200" dirty="0"/>
              <a:t> </a:t>
            </a:r>
            <a:r>
              <a:rPr lang="es-ES" sz="1200" dirty="0" err="1"/>
              <a:t>code</a:t>
            </a:r>
            <a:r>
              <a:rPr lang="es-ES" sz="1200" dirty="0"/>
              <a:t> and </a:t>
            </a:r>
            <a:r>
              <a:rPr lang="es-ES" sz="1200" dirty="0" err="1"/>
              <a:t>comunnity</a:t>
            </a:r>
            <a:r>
              <a:rPr lang="es-ES" sz="1200" dirty="0"/>
              <a:t> </a:t>
            </a:r>
            <a:r>
              <a:rPr lang="es-ES" sz="1200" dirty="0" err="1"/>
              <a:t>support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082A-2423-AC4E-AB13-A937B7A8C7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68070" y="2209145"/>
            <a:ext cx="8247529" cy="1638451"/>
          </a:xfrm>
        </p:spPr>
        <p:txBody>
          <a:bodyPr>
            <a:noAutofit/>
          </a:bodyPr>
          <a:lstStyle/>
          <a:p>
            <a:r>
              <a:rPr lang="en-US" sz="1200" dirty="0"/>
              <a:t> </a:t>
            </a:r>
            <a:r>
              <a:rPr lang="en-US" sz="1200" dirty="0">
                <a:solidFill>
                  <a:srgbClr val="FFFFFF"/>
                </a:solidFill>
              </a:rPr>
              <a:t>Cognitive Services are a set of machine learning algorithms that Microsoft has developed to solve problems in the field of Artificial Intelligence (AI).</a:t>
            </a:r>
          </a:p>
          <a:p>
            <a:r>
              <a:rPr lang="en-US" sz="1200" dirty="0">
                <a:solidFill>
                  <a:srgbClr val="FFFFFF"/>
                </a:solidFill>
              </a:rPr>
              <a:t>When to use Cognitive Services? Whenever the project can be solved using one of these solutions. Very good results in exchange of very little development</a:t>
            </a:r>
          </a:p>
          <a:p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90510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4" grpId="0" animBg="1"/>
      <p:bldP spid="39" grpId="0"/>
      <p:bldP spid="40" grpId="0"/>
      <p:bldP spid="41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4" y="974"/>
            <a:ext cx="7439581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770" y="2593050"/>
            <a:ext cx="484677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>
              <a:spcAft>
                <a:spcPts val="1175"/>
              </a:spcAft>
              <a:defRPr/>
            </a:pPr>
            <a:r>
              <a:rPr lang="en-US" altLang="en-US" sz="3600" kern="0" dirty="0">
                <a:solidFill>
                  <a:srgbClr val="00B0F0"/>
                </a:solidFill>
                <a:latin typeface="+mj-lt"/>
              </a:rPr>
              <a:t>Microsoft </a:t>
            </a:r>
            <a:br>
              <a:rPr lang="en-US" altLang="en-US" sz="3600" kern="0" dirty="0">
                <a:solidFill>
                  <a:srgbClr val="00B0F0"/>
                </a:solidFill>
                <a:latin typeface="+mj-lt"/>
              </a:rPr>
            </a:br>
            <a:r>
              <a:rPr lang="en-US" altLang="en-US" sz="3600" kern="0" dirty="0">
                <a:solidFill>
                  <a:srgbClr val="00B0F0"/>
                </a:solidFill>
                <a:latin typeface="+mj-lt"/>
              </a:rPr>
              <a:t>Cognitive Services</a:t>
            </a:r>
          </a:p>
          <a:p>
            <a:pPr defTabSz="914225">
              <a:spcAft>
                <a:spcPts val="1175"/>
              </a:spcAft>
              <a:defRPr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Give your apps 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847" y="949998"/>
            <a:ext cx="4571352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Vision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From faces to feelings, allow your </a:t>
            </a:r>
            <a:br>
              <a:rPr lang="en-US" sz="1600" kern="0" dirty="0">
                <a:solidFill>
                  <a:srgbClr val="FFFFFF"/>
                </a:solidFill>
              </a:rPr>
            </a:br>
            <a:r>
              <a:rPr lang="en-US" sz="1600" kern="0" dirty="0">
                <a:solidFill>
                  <a:srgbClr val="FFFFFF"/>
                </a:solidFill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7847" y="2095262"/>
            <a:ext cx="5495511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Speech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7848" y="3240525"/>
            <a:ext cx="4225574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Language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7847" y="4385789"/>
            <a:ext cx="4571352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Knowledge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Tap into rich knowledge amassed from </a:t>
            </a:r>
            <a:br>
              <a:rPr lang="en-US" sz="1600" kern="0" dirty="0">
                <a:solidFill>
                  <a:srgbClr val="FFFFFF"/>
                </a:solidFill>
              </a:rPr>
            </a:br>
            <a:r>
              <a:rPr lang="en-US" sz="1600" kern="0" dirty="0">
                <a:solidFill>
                  <a:srgbClr val="FFFFFF"/>
                </a:solidFill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7848" y="5531050"/>
            <a:ext cx="5271403" cy="1092566"/>
          </a:xfrm>
          <a:prstGeom prst="rect">
            <a:avLst/>
          </a:prstGeom>
          <a:noFill/>
        </p:spPr>
        <p:txBody>
          <a:bodyPr wrap="square" lIns="182854" tIns="146284" rIns="91427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Search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64823" y="302068"/>
            <a:ext cx="427873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403327" y="1332831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440688" y="2439980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523844" y="3577935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470775" y="4724227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65203" y="5868460"/>
            <a:ext cx="537500" cy="528413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3" grpId="0"/>
      <p:bldP spid="40" grpId="0" animBg="1"/>
      <p:bldP spid="41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368CC1-68F6-4037-AE7C-50061671A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0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D5FCD-41B1-3B43-8CCF-D94377E8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45" y="1735014"/>
            <a:ext cx="4137514" cy="6916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Agenda</a:t>
            </a:r>
            <a:endParaRPr lang="es-E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4" y="2585170"/>
            <a:ext cx="5116694" cy="41204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Presentación Workshop</a:t>
            </a:r>
          </a:p>
          <a:p>
            <a:pPr marL="971550" lvl="1" indent="-285750"/>
            <a:r>
              <a:rPr lang="es-ES" sz="1200" dirty="0">
                <a:solidFill>
                  <a:schemeClr val="tx1"/>
                </a:solidFill>
              </a:rPr>
              <a:t>Ponentes</a:t>
            </a:r>
          </a:p>
          <a:p>
            <a:pPr marL="971550" lvl="1" indent="-285750"/>
            <a:r>
              <a:rPr lang="es-ES" sz="1200" dirty="0">
                <a:solidFill>
                  <a:schemeClr val="tx1"/>
                </a:solidFill>
                <a:latin typeface="+mn-lt"/>
              </a:rPr>
              <a:t>Asistentes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>
                <a:latin typeface="+mn-lt"/>
              </a:rPr>
              <a:t>Requisitos Previos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>
                <a:latin typeface="+mn-lt"/>
              </a:rPr>
              <a:t>Canal de comunicación: </a:t>
            </a:r>
            <a:r>
              <a:rPr lang="es-ES" sz="1200" dirty="0" err="1">
                <a:latin typeface="+mn-lt"/>
              </a:rPr>
              <a:t>Slack</a:t>
            </a:r>
            <a:endParaRPr lang="es-ES" sz="1200" dirty="0">
              <a:latin typeface="+mn-lt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Material Workshop: </a:t>
            </a:r>
            <a:r>
              <a:rPr lang="es-ES" sz="1200" dirty="0" err="1"/>
              <a:t>Github</a:t>
            </a:r>
            <a:endParaRPr lang="es-ES" sz="12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Agendas</a:t>
            </a: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Día 1. </a:t>
            </a:r>
            <a:r>
              <a:rPr lang="es-ES" sz="1200" dirty="0" err="1">
                <a:solidFill>
                  <a:schemeClr val="tx1"/>
                </a:solidFill>
              </a:rPr>
              <a:t>Cognitive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Services</a:t>
            </a:r>
            <a:endParaRPr lang="es-ES" sz="1200" dirty="0">
              <a:solidFill>
                <a:schemeClr val="tx1"/>
              </a:solidFill>
            </a:endParaRP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Dia 2. ML Azure &amp; </a:t>
            </a:r>
            <a:r>
              <a:rPr lang="es-ES" sz="1200" dirty="0" err="1">
                <a:solidFill>
                  <a:schemeClr val="tx1"/>
                </a:solidFill>
              </a:rPr>
              <a:t>Deployment</a:t>
            </a:r>
            <a:endParaRPr lang="es-ES" sz="1200" dirty="0">
              <a:solidFill>
                <a:schemeClr val="tx1"/>
              </a:solidFill>
            </a:endParaRP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Dia 3. </a:t>
            </a:r>
            <a:r>
              <a:rPr lang="es-ES" sz="1200" dirty="0" err="1">
                <a:solidFill>
                  <a:schemeClr val="tx1"/>
                </a:solidFill>
              </a:rPr>
              <a:t>Databricks</a:t>
            </a:r>
            <a:r>
              <a:rPr lang="es-ES" sz="1200" dirty="0">
                <a:solidFill>
                  <a:schemeClr val="tx1"/>
                </a:solidFill>
              </a:rPr>
              <a:t> &amp; NLP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2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E26C-D495-4CE0-BF0B-D7187DB39E0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 bwMode="auto">
          <a:xfrm>
            <a:off x="1591356" y="0"/>
            <a:ext cx="413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47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567D59-6E98-4D92-A065-0CF02799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53" y="710809"/>
            <a:ext cx="3474574" cy="30035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32118" y="442350"/>
            <a:ext cx="1586758" cy="69188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00B0F0"/>
                </a:solidFill>
                <a:latin typeface="+mj-lt"/>
              </a:rPr>
              <a:t>LAB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56064" y="2568293"/>
            <a:ext cx="2002972" cy="3680368"/>
            <a:chOff x="2808288" y="7834313"/>
            <a:chExt cx="1347788" cy="2476500"/>
          </a:xfrm>
        </p:grpSpPr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3162301" y="9534525"/>
              <a:ext cx="331788" cy="400050"/>
            </a:xfrm>
            <a:custGeom>
              <a:avLst/>
              <a:gdLst>
                <a:gd name="T0" fmla="*/ 0 w 154"/>
                <a:gd name="T1" fmla="*/ 0 h 186"/>
                <a:gd name="T2" fmla="*/ 0 w 154"/>
                <a:gd name="T3" fmla="*/ 174 h 186"/>
                <a:gd name="T4" fmla="*/ 150 w 154"/>
                <a:gd name="T5" fmla="*/ 186 h 186"/>
                <a:gd name="T6" fmla="*/ 154 w 154"/>
                <a:gd name="T7" fmla="*/ 110 h 186"/>
                <a:gd name="T8" fmla="*/ 150 w 154"/>
                <a:gd name="T9" fmla="*/ 0 h 186"/>
                <a:gd name="T10" fmla="*/ 0 w 15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86">
                  <a:moveTo>
                    <a:pt x="0" y="0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112" y="186"/>
                    <a:pt x="150" y="186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0"/>
            <p:cNvSpPr>
              <a:spLocks/>
            </p:cNvSpPr>
            <p:nvPr/>
          </p:nvSpPr>
          <p:spPr bwMode="auto">
            <a:xfrm>
              <a:off x="3484563" y="9534525"/>
              <a:ext cx="320675" cy="400050"/>
            </a:xfrm>
            <a:custGeom>
              <a:avLst/>
              <a:gdLst>
                <a:gd name="T0" fmla="*/ 0 w 149"/>
                <a:gd name="T1" fmla="*/ 0 h 186"/>
                <a:gd name="T2" fmla="*/ 0 w 149"/>
                <a:gd name="T3" fmla="*/ 186 h 186"/>
                <a:gd name="T4" fmla="*/ 149 w 149"/>
                <a:gd name="T5" fmla="*/ 174 h 186"/>
                <a:gd name="T6" fmla="*/ 149 w 149"/>
                <a:gd name="T7" fmla="*/ 0 h 186"/>
                <a:gd name="T8" fmla="*/ 0 w 149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86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37" y="186"/>
                    <a:pt x="149" y="174"/>
                    <a:pt x="149" y="174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2989263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0 w 187"/>
                <a:gd name="T3" fmla="*/ 374 h 397"/>
                <a:gd name="T4" fmla="*/ 94 w 187"/>
                <a:gd name="T5" fmla="*/ 0 h 397"/>
                <a:gd name="T6" fmla="*/ 187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0" y="374"/>
                  </a:lnTo>
                  <a:lnTo>
                    <a:pt x="94" y="0"/>
                  </a:lnTo>
                  <a:lnTo>
                    <a:pt x="187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3683001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187 w 187"/>
                <a:gd name="T3" fmla="*/ 374 h 397"/>
                <a:gd name="T4" fmla="*/ 94 w 187"/>
                <a:gd name="T5" fmla="*/ 0 h 397"/>
                <a:gd name="T6" fmla="*/ 0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187" y="374"/>
                  </a:lnTo>
                  <a:lnTo>
                    <a:pt x="94" y="0"/>
                  </a:lnTo>
                  <a:lnTo>
                    <a:pt x="0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3"/>
            <p:cNvSpPr>
              <a:spLocks/>
            </p:cNvSpPr>
            <p:nvPr/>
          </p:nvSpPr>
          <p:spPr bwMode="auto">
            <a:xfrm>
              <a:off x="3473451" y="8850313"/>
              <a:ext cx="95250" cy="117475"/>
            </a:xfrm>
            <a:custGeom>
              <a:avLst/>
              <a:gdLst>
                <a:gd name="T0" fmla="*/ 60 w 60"/>
                <a:gd name="T1" fmla="*/ 0 h 74"/>
                <a:gd name="T2" fmla="*/ 7 w 60"/>
                <a:gd name="T3" fmla="*/ 0 h 74"/>
                <a:gd name="T4" fmla="*/ 0 w 60"/>
                <a:gd name="T5" fmla="*/ 37 h 74"/>
                <a:gd name="T6" fmla="*/ 7 w 60"/>
                <a:gd name="T7" fmla="*/ 74 h 74"/>
                <a:gd name="T8" fmla="*/ 60 w 60"/>
                <a:gd name="T9" fmla="*/ 74 h 74"/>
                <a:gd name="T10" fmla="*/ 60 w 6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7" y="0"/>
                  </a:lnTo>
                  <a:lnTo>
                    <a:pt x="0" y="37"/>
                  </a:lnTo>
                  <a:lnTo>
                    <a:pt x="7" y="74"/>
                  </a:lnTo>
                  <a:lnTo>
                    <a:pt x="60" y="7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3400426" y="8850313"/>
              <a:ext cx="84138" cy="117475"/>
            </a:xfrm>
            <a:prstGeom prst="rect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5"/>
            <p:cNvSpPr>
              <a:spLocks/>
            </p:cNvSpPr>
            <p:nvPr/>
          </p:nvSpPr>
          <p:spPr bwMode="auto">
            <a:xfrm>
              <a:off x="3133726" y="8959850"/>
              <a:ext cx="361950" cy="858838"/>
            </a:xfrm>
            <a:custGeom>
              <a:avLst/>
              <a:gdLst>
                <a:gd name="T0" fmla="*/ 48 w 168"/>
                <a:gd name="T1" fmla="*/ 0 h 399"/>
                <a:gd name="T2" fmla="*/ 0 w 168"/>
                <a:gd name="T3" fmla="*/ 55 h 399"/>
                <a:gd name="T4" fmla="*/ 0 w 168"/>
                <a:gd name="T5" fmla="*/ 399 h 399"/>
                <a:gd name="T6" fmla="*/ 163 w 168"/>
                <a:gd name="T7" fmla="*/ 369 h 399"/>
                <a:gd name="T8" fmla="*/ 168 w 168"/>
                <a:gd name="T9" fmla="*/ 166 h 399"/>
                <a:gd name="T10" fmla="*/ 163 w 168"/>
                <a:gd name="T11" fmla="*/ 0 h 399"/>
                <a:gd name="T12" fmla="*/ 48 w 16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399">
                  <a:moveTo>
                    <a:pt x="48" y="0"/>
                  </a:moveTo>
                  <a:cubicBezTo>
                    <a:pt x="21" y="0"/>
                    <a:pt x="0" y="20"/>
                    <a:pt x="0" y="55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163" y="369"/>
                    <a:pt x="163" y="369"/>
                    <a:pt x="163" y="369"/>
                  </a:cubicBezTo>
                  <a:cubicBezTo>
                    <a:pt x="168" y="166"/>
                    <a:pt x="168" y="166"/>
                    <a:pt x="168" y="166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6"/>
            <p:cNvSpPr>
              <a:spLocks/>
            </p:cNvSpPr>
            <p:nvPr/>
          </p:nvSpPr>
          <p:spPr bwMode="auto">
            <a:xfrm>
              <a:off x="3536842" y="8957481"/>
              <a:ext cx="320343" cy="669133"/>
            </a:xfrm>
            <a:custGeom>
              <a:avLst/>
              <a:gdLst>
                <a:gd name="T0" fmla="*/ 191 w 191"/>
                <a:gd name="T1" fmla="*/ 55 h 399"/>
                <a:gd name="T2" fmla="*/ 143 w 191"/>
                <a:gd name="T3" fmla="*/ 0 h 399"/>
                <a:gd name="T4" fmla="*/ 27 w 191"/>
                <a:gd name="T5" fmla="*/ 0 h 399"/>
                <a:gd name="T6" fmla="*/ 27 w 191"/>
                <a:gd name="T7" fmla="*/ 191 h 399"/>
                <a:gd name="T8" fmla="*/ 0 w 191"/>
                <a:gd name="T9" fmla="*/ 237 h 399"/>
                <a:gd name="T10" fmla="*/ 0 w 191"/>
                <a:gd name="T11" fmla="*/ 364 h 399"/>
                <a:gd name="T12" fmla="*/ 189 w 191"/>
                <a:gd name="T13" fmla="*/ 399 h 399"/>
                <a:gd name="T14" fmla="*/ 191 w 191"/>
                <a:gd name="T15" fmla="*/ 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399">
                  <a:moveTo>
                    <a:pt x="191" y="55"/>
                  </a:moveTo>
                  <a:cubicBezTo>
                    <a:pt x="191" y="20"/>
                    <a:pt x="169" y="0"/>
                    <a:pt x="14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89" y="399"/>
                    <a:pt x="189" y="399"/>
                    <a:pt x="189" y="399"/>
                  </a:cubicBezTo>
                  <a:lnTo>
                    <a:pt x="191" y="55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7"/>
            <p:cNvSpPr>
              <a:spLocks/>
            </p:cNvSpPr>
            <p:nvPr/>
          </p:nvSpPr>
          <p:spPr bwMode="auto">
            <a:xfrm>
              <a:off x="3473451" y="8951913"/>
              <a:ext cx="184150" cy="388938"/>
            </a:xfrm>
            <a:custGeom>
              <a:avLst/>
              <a:gdLst>
                <a:gd name="T0" fmla="*/ 7 w 116"/>
                <a:gd name="T1" fmla="*/ 0 h 245"/>
                <a:gd name="T2" fmla="*/ 0 w 116"/>
                <a:gd name="T3" fmla="*/ 56 h 245"/>
                <a:gd name="T4" fmla="*/ 7 w 116"/>
                <a:gd name="T5" fmla="*/ 245 h 245"/>
                <a:gd name="T6" fmla="*/ 7 w 116"/>
                <a:gd name="T7" fmla="*/ 245 h 245"/>
                <a:gd name="T8" fmla="*/ 116 w 116"/>
                <a:gd name="T9" fmla="*/ 5 h 245"/>
                <a:gd name="T10" fmla="*/ 7 w 11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45">
                  <a:moveTo>
                    <a:pt x="7" y="0"/>
                  </a:moveTo>
                  <a:lnTo>
                    <a:pt x="0" y="56"/>
                  </a:lnTo>
                  <a:lnTo>
                    <a:pt x="7" y="245"/>
                  </a:lnTo>
                  <a:lnTo>
                    <a:pt x="7" y="245"/>
                  </a:lnTo>
                  <a:lnTo>
                    <a:pt x="116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3314701" y="8951913"/>
              <a:ext cx="169863" cy="388938"/>
            </a:xfrm>
            <a:custGeom>
              <a:avLst/>
              <a:gdLst>
                <a:gd name="T0" fmla="*/ 0 w 107"/>
                <a:gd name="T1" fmla="*/ 5 h 245"/>
                <a:gd name="T2" fmla="*/ 107 w 107"/>
                <a:gd name="T3" fmla="*/ 245 h 245"/>
                <a:gd name="T4" fmla="*/ 107 w 107"/>
                <a:gd name="T5" fmla="*/ 0 h 245"/>
                <a:gd name="T6" fmla="*/ 0 w 107"/>
                <a:gd name="T7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45">
                  <a:moveTo>
                    <a:pt x="0" y="5"/>
                  </a:moveTo>
                  <a:lnTo>
                    <a:pt x="107" y="245"/>
                  </a:lnTo>
                  <a:lnTo>
                    <a:pt x="10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1D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9"/>
            <p:cNvSpPr>
              <a:spLocks/>
            </p:cNvSpPr>
            <p:nvPr/>
          </p:nvSpPr>
          <p:spPr bwMode="auto">
            <a:xfrm>
              <a:off x="3443288" y="8940800"/>
              <a:ext cx="50800" cy="82550"/>
            </a:xfrm>
            <a:custGeom>
              <a:avLst/>
              <a:gdLst>
                <a:gd name="T0" fmla="*/ 14 w 23"/>
                <a:gd name="T1" fmla="*/ 0 h 38"/>
                <a:gd name="T2" fmla="*/ 0 w 23"/>
                <a:gd name="T3" fmla="*/ 14 h 38"/>
                <a:gd name="T4" fmla="*/ 0 w 23"/>
                <a:gd name="T5" fmla="*/ 23 h 38"/>
                <a:gd name="T6" fmla="*/ 14 w 23"/>
                <a:gd name="T7" fmla="*/ 38 h 38"/>
                <a:gd name="T8" fmla="*/ 19 w 23"/>
                <a:gd name="T9" fmla="*/ 38 h 38"/>
                <a:gd name="T10" fmla="*/ 23 w 23"/>
                <a:gd name="T11" fmla="*/ 19 h 38"/>
                <a:gd name="T12" fmla="*/ 19 w 23"/>
                <a:gd name="T13" fmla="*/ 0 h 38"/>
                <a:gd name="T14" fmla="*/ 14 w 23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6" y="38"/>
                    <a:pt x="14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0"/>
            <p:cNvSpPr>
              <a:spLocks/>
            </p:cNvSpPr>
            <p:nvPr/>
          </p:nvSpPr>
          <p:spPr bwMode="auto">
            <a:xfrm>
              <a:off x="3484563" y="8940800"/>
              <a:ext cx="41275" cy="82550"/>
            </a:xfrm>
            <a:custGeom>
              <a:avLst/>
              <a:gdLst>
                <a:gd name="T0" fmla="*/ 4 w 19"/>
                <a:gd name="T1" fmla="*/ 0 h 38"/>
                <a:gd name="T2" fmla="*/ 0 w 19"/>
                <a:gd name="T3" fmla="*/ 0 h 38"/>
                <a:gd name="T4" fmla="*/ 0 w 19"/>
                <a:gd name="T5" fmla="*/ 38 h 38"/>
                <a:gd name="T6" fmla="*/ 4 w 19"/>
                <a:gd name="T7" fmla="*/ 38 h 38"/>
                <a:gd name="T8" fmla="*/ 19 w 19"/>
                <a:gd name="T9" fmla="*/ 23 h 38"/>
                <a:gd name="T10" fmla="*/ 19 w 19"/>
                <a:gd name="T11" fmla="*/ 14 h 38"/>
                <a:gd name="T12" fmla="*/ 4 w 1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8"/>
                    <a:pt x="19" y="31"/>
                    <a:pt x="19" y="2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"/>
                    <a:pt x="12" y="0"/>
                    <a:pt x="4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61"/>
            <p:cNvSpPr>
              <a:spLocks/>
            </p:cNvSpPr>
            <p:nvPr/>
          </p:nvSpPr>
          <p:spPr bwMode="auto">
            <a:xfrm>
              <a:off x="3484563" y="8916988"/>
              <a:ext cx="114300" cy="127000"/>
            </a:xfrm>
            <a:custGeom>
              <a:avLst/>
              <a:gdLst>
                <a:gd name="T0" fmla="*/ 72 w 72"/>
                <a:gd name="T1" fmla="*/ 0 h 80"/>
                <a:gd name="T2" fmla="*/ 0 w 72"/>
                <a:gd name="T3" fmla="*/ 41 h 80"/>
                <a:gd name="T4" fmla="*/ 72 w 72"/>
                <a:gd name="T5" fmla="*/ 80 h 80"/>
                <a:gd name="T6" fmla="*/ 72 w 72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80">
                  <a:moveTo>
                    <a:pt x="72" y="0"/>
                  </a:moveTo>
                  <a:lnTo>
                    <a:pt x="0" y="41"/>
                  </a:lnTo>
                  <a:lnTo>
                    <a:pt x="72" y="8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62"/>
            <p:cNvSpPr>
              <a:spLocks/>
            </p:cNvSpPr>
            <p:nvPr/>
          </p:nvSpPr>
          <p:spPr bwMode="auto">
            <a:xfrm>
              <a:off x="3368676" y="8916988"/>
              <a:ext cx="115888" cy="127000"/>
            </a:xfrm>
            <a:custGeom>
              <a:avLst/>
              <a:gdLst>
                <a:gd name="T0" fmla="*/ 0 w 73"/>
                <a:gd name="T1" fmla="*/ 0 h 80"/>
                <a:gd name="T2" fmla="*/ 73 w 73"/>
                <a:gd name="T3" fmla="*/ 41 h 80"/>
                <a:gd name="T4" fmla="*/ 0 w 73"/>
                <a:gd name="T5" fmla="*/ 80 h 80"/>
                <a:gd name="T6" fmla="*/ 0 w 73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80">
                  <a:moveTo>
                    <a:pt x="0" y="0"/>
                  </a:moveTo>
                  <a:lnTo>
                    <a:pt x="73" y="41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63"/>
            <p:cNvSpPr>
              <a:spLocks/>
            </p:cNvSpPr>
            <p:nvPr/>
          </p:nvSpPr>
          <p:spPr bwMode="auto">
            <a:xfrm>
              <a:off x="3260726" y="8959850"/>
              <a:ext cx="223838" cy="411163"/>
            </a:xfrm>
            <a:custGeom>
              <a:avLst/>
              <a:gdLst>
                <a:gd name="T0" fmla="*/ 34 w 141"/>
                <a:gd name="T1" fmla="*/ 0 h 259"/>
                <a:gd name="T2" fmla="*/ 0 w 141"/>
                <a:gd name="T3" fmla="*/ 0 h 259"/>
                <a:gd name="T4" fmla="*/ 0 w 141"/>
                <a:gd name="T5" fmla="*/ 103 h 259"/>
                <a:gd name="T6" fmla="*/ 34 w 141"/>
                <a:gd name="T7" fmla="*/ 113 h 259"/>
                <a:gd name="T8" fmla="*/ 19 w 141"/>
                <a:gd name="T9" fmla="*/ 151 h 259"/>
                <a:gd name="T10" fmla="*/ 133 w 141"/>
                <a:gd name="T11" fmla="*/ 259 h 259"/>
                <a:gd name="T12" fmla="*/ 141 w 141"/>
                <a:gd name="T13" fmla="*/ 240 h 259"/>
                <a:gd name="T14" fmla="*/ 34 w 141"/>
                <a:gd name="T1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259">
                  <a:moveTo>
                    <a:pt x="34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34" y="113"/>
                  </a:lnTo>
                  <a:lnTo>
                    <a:pt x="19" y="151"/>
                  </a:lnTo>
                  <a:lnTo>
                    <a:pt x="133" y="259"/>
                  </a:lnTo>
                  <a:lnTo>
                    <a:pt x="141" y="2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3427413" y="8959850"/>
              <a:ext cx="284163" cy="509588"/>
            </a:xfrm>
            <a:custGeom>
              <a:avLst/>
              <a:gdLst>
                <a:gd name="T0" fmla="*/ 145 w 179"/>
                <a:gd name="T1" fmla="*/ 0 h 321"/>
                <a:gd name="T2" fmla="*/ 179 w 179"/>
                <a:gd name="T3" fmla="*/ 0 h 321"/>
                <a:gd name="T4" fmla="*/ 179 w 179"/>
                <a:gd name="T5" fmla="*/ 103 h 321"/>
                <a:gd name="T6" fmla="*/ 145 w 179"/>
                <a:gd name="T7" fmla="*/ 113 h 321"/>
                <a:gd name="T8" fmla="*/ 160 w 179"/>
                <a:gd name="T9" fmla="*/ 151 h 321"/>
                <a:gd name="T10" fmla="*/ 0 w 179"/>
                <a:gd name="T11" fmla="*/ 321 h 321"/>
                <a:gd name="T12" fmla="*/ 145 w 17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321">
                  <a:moveTo>
                    <a:pt x="145" y="0"/>
                  </a:moveTo>
                  <a:lnTo>
                    <a:pt x="179" y="0"/>
                  </a:lnTo>
                  <a:lnTo>
                    <a:pt x="179" y="103"/>
                  </a:lnTo>
                  <a:lnTo>
                    <a:pt x="145" y="113"/>
                  </a:lnTo>
                  <a:lnTo>
                    <a:pt x="160" y="151"/>
                  </a:lnTo>
                  <a:lnTo>
                    <a:pt x="0" y="32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38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3451226" y="9485313"/>
              <a:ext cx="66675" cy="66675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66"/>
            <p:cNvSpPr>
              <a:spLocks/>
            </p:cNvSpPr>
            <p:nvPr/>
          </p:nvSpPr>
          <p:spPr bwMode="auto">
            <a:xfrm>
              <a:off x="3484563" y="9485313"/>
              <a:ext cx="33338" cy="66675"/>
            </a:xfrm>
            <a:custGeom>
              <a:avLst/>
              <a:gdLst>
                <a:gd name="T0" fmla="*/ 15 w 15"/>
                <a:gd name="T1" fmla="*/ 16 h 31"/>
                <a:gd name="T2" fmla="*/ 0 w 15"/>
                <a:gd name="T3" fmla="*/ 0 h 31"/>
                <a:gd name="T4" fmla="*/ 0 w 15"/>
                <a:gd name="T5" fmla="*/ 31 h 31"/>
                <a:gd name="T6" fmla="*/ 15 w 15"/>
                <a:gd name="T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5" y="16"/>
                  </a:moveTo>
                  <a:cubicBezTo>
                    <a:pt x="15" y="7"/>
                    <a:pt x="8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1"/>
                    <a:pt x="15" y="24"/>
                    <a:pt x="15" y="16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3451226" y="9629775"/>
              <a:ext cx="66675" cy="63500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8"/>
            <p:cNvSpPr>
              <a:spLocks/>
            </p:cNvSpPr>
            <p:nvPr/>
          </p:nvSpPr>
          <p:spPr bwMode="auto">
            <a:xfrm>
              <a:off x="3484563" y="9629775"/>
              <a:ext cx="33338" cy="63500"/>
            </a:xfrm>
            <a:custGeom>
              <a:avLst/>
              <a:gdLst>
                <a:gd name="T0" fmla="*/ 15 w 15"/>
                <a:gd name="T1" fmla="*/ 15 h 30"/>
                <a:gd name="T2" fmla="*/ 0 w 15"/>
                <a:gd name="T3" fmla="*/ 0 h 30"/>
                <a:gd name="T4" fmla="*/ 0 w 15"/>
                <a:gd name="T5" fmla="*/ 30 h 30"/>
                <a:gd name="T6" fmla="*/ 15 w 15"/>
                <a:gd name="T7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5" y="15"/>
                  </a:moveTo>
                  <a:cubicBezTo>
                    <a:pt x="15" y="6"/>
                    <a:pt x="8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0"/>
                    <a:pt x="15" y="23"/>
                    <a:pt x="15" y="15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9"/>
            <p:cNvSpPr>
              <a:spLocks/>
            </p:cNvSpPr>
            <p:nvPr/>
          </p:nvSpPr>
          <p:spPr bwMode="auto">
            <a:xfrm>
              <a:off x="3829051" y="8385175"/>
              <a:ext cx="88900" cy="207963"/>
            </a:xfrm>
            <a:custGeom>
              <a:avLst/>
              <a:gdLst>
                <a:gd name="T0" fmla="*/ 31 w 41"/>
                <a:gd name="T1" fmla="*/ 75 h 97"/>
                <a:gd name="T2" fmla="*/ 17 w 41"/>
                <a:gd name="T3" fmla="*/ 96 h 97"/>
                <a:gd name="T4" fmla="*/ 17 w 41"/>
                <a:gd name="T5" fmla="*/ 96 h 97"/>
                <a:gd name="T6" fmla="*/ 0 w 41"/>
                <a:gd name="T7" fmla="*/ 77 h 97"/>
                <a:gd name="T8" fmla="*/ 3 w 41"/>
                <a:gd name="T9" fmla="*/ 18 h 97"/>
                <a:gd name="T10" fmla="*/ 22 w 41"/>
                <a:gd name="T11" fmla="*/ 1 h 97"/>
                <a:gd name="T12" fmla="*/ 22 w 41"/>
                <a:gd name="T13" fmla="*/ 1 h 97"/>
                <a:gd name="T14" fmla="*/ 39 w 41"/>
                <a:gd name="T15" fmla="*/ 20 h 97"/>
                <a:gd name="T16" fmla="*/ 31 w 41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97">
                  <a:moveTo>
                    <a:pt x="31" y="75"/>
                  </a:moveTo>
                  <a:cubicBezTo>
                    <a:pt x="31" y="85"/>
                    <a:pt x="27" y="9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7" y="96"/>
                    <a:pt x="0" y="87"/>
                    <a:pt x="0" y="7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8"/>
                    <a:pt x="12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2" y="1"/>
                    <a:pt x="41" y="10"/>
                    <a:pt x="39" y="20"/>
                  </a:cubicBezTo>
                  <a:cubicBezTo>
                    <a:pt x="37" y="34"/>
                    <a:pt x="32" y="48"/>
                    <a:pt x="31" y="7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3049588" y="8385175"/>
              <a:ext cx="90488" cy="207963"/>
            </a:xfrm>
            <a:custGeom>
              <a:avLst/>
              <a:gdLst>
                <a:gd name="T0" fmla="*/ 10 w 42"/>
                <a:gd name="T1" fmla="*/ 75 h 97"/>
                <a:gd name="T2" fmla="*/ 24 w 42"/>
                <a:gd name="T3" fmla="*/ 96 h 97"/>
                <a:gd name="T4" fmla="*/ 24 w 42"/>
                <a:gd name="T5" fmla="*/ 96 h 97"/>
                <a:gd name="T6" fmla="*/ 41 w 42"/>
                <a:gd name="T7" fmla="*/ 77 h 97"/>
                <a:gd name="T8" fmla="*/ 38 w 42"/>
                <a:gd name="T9" fmla="*/ 18 h 97"/>
                <a:gd name="T10" fmla="*/ 19 w 42"/>
                <a:gd name="T11" fmla="*/ 1 h 97"/>
                <a:gd name="T12" fmla="*/ 19 w 42"/>
                <a:gd name="T13" fmla="*/ 1 h 97"/>
                <a:gd name="T14" fmla="*/ 2 w 42"/>
                <a:gd name="T15" fmla="*/ 20 h 97"/>
                <a:gd name="T16" fmla="*/ 10 w 42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97">
                  <a:moveTo>
                    <a:pt x="10" y="75"/>
                  </a:moveTo>
                  <a:cubicBezTo>
                    <a:pt x="11" y="85"/>
                    <a:pt x="14" y="97"/>
                    <a:pt x="24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4" y="96"/>
                    <a:pt x="42" y="87"/>
                    <a:pt x="41" y="7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8"/>
                    <a:pt x="2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9" y="1"/>
                    <a:pt x="0" y="10"/>
                    <a:pt x="2" y="20"/>
                  </a:cubicBezTo>
                  <a:cubicBezTo>
                    <a:pt x="4" y="34"/>
                    <a:pt x="9" y="48"/>
                    <a:pt x="10" y="75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3116263" y="7994650"/>
              <a:ext cx="736600" cy="792163"/>
            </a:xfrm>
            <a:custGeom>
              <a:avLst/>
              <a:gdLst>
                <a:gd name="T0" fmla="*/ 334 w 342"/>
                <a:gd name="T1" fmla="*/ 283 h 368"/>
                <a:gd name="T2" fmla="*/ 249 w 342"/>
                <a:gd name="T3" fmla="*/ 368 h 368"/>
                <a:gd name="T4" fmla="*/ 94 w 342"/>
                <a:gd name="T5" fmla="*/ 368 h 368"/>
                <a:gd name="T6" fmla="*/ 9 w 342"/>
                <a:gd name="T7" fmla="*/ 283 h 368"/>
                <a:gd name="T8" fmla="*/ 0 w 342"/>
                <a:gd name="T9" fmla="*/ 85 h 368"/>
                <a:gd name="T10" fmla="*/ 85 w 342"/>
                <a:gd name="T11" fmla="*/ 0 h 368"/>
                <a:gd name="T12" fmla="*/ 257 w 342"/>
                <a:gd name="T13" fmla="*/ 0 h 368"/>
                <a:gd name="T14" fmla="*/ 342 w 342"/>
                <a:gd name="T15" fmla="*/ 85 h 368"/>
                <a:gd name="T16" fmla="*/ 334 w 342"/>
                <a:gd name="T17" fmla="*/ 28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68">
                  <a:moveTo>
                    <a:pt x="334" y="283"/>
                  </a:moveTo>
                  <a:cubicBezTo>
                    <a:pt x="334" y="330"/>
                    <a:pt x="296" y="368"/>
                    <a:pt x="249" y="368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47" y="368"/>
                    <a:pt x="9" y="330"/>
                    <a:pt x="9" y="28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304" y="0"/>
                    <a:pt x="342" y="38"/>
                    <a:pt x="342" y="85"/>
                  </a:cubicBezTo>
                  <a:lnTo>
                    <a:pt x="334" y="283"/>
                  </a:ln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3484563" y="7994650"/>
              <a:ext cx="368300" cy="792163"/>
            </a:xfrm>
            <a:custGeom>
              <a:avLst/>
              <a:gdLst>
                <a:gd name="T0" fmla="*/ 86 w 171"/>
                <a:gd name="T1" fmla="*/ 0 h 368"/>
                <a:gd name="T2" fmla="*/ 0 w 171"/>
                <a:gd name="T3" fmla="*/ 0 h 368"/>
                <a:gd name="T4" fmla="*/ 0 w 171"/>
                <a:gd name="T5" fmla="*/ 368 h 368"/>
                <a:gd name="T6" fmla="*/ 77 w 171"/>
                <a:gd name="T7" fmla="*/ 368 h 368"/>
                <a:gd name="T8" fmla="*/ 162 w 171"/>
                <a:gd name="T9" fmla="*/ 283 h 368"/>
                <a:gd name="T10" fmla="*/ 171 w 171"/>
                <a:gd name="T11" fmla="*/ 85 h 368"/>
                <a:gd name="T12" fmla="*/ 86 w 171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368">
                  <a:moveTo>
                    <a:pt x="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77" y="368"/>
                    <a:pt x="77" y="368"/>
                    <a:pt x="77" y="368"/>
                  </a:cubicBezTo>
                  <a:cubicBezTo>
                    <a:pt x="124" y="368"/>
                    <a:pt x="162" y="330"/>
                    <a:pt x="162" y="28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3097213" y="8185150"/>
              <a:ext cx="396875" cy="708025"/>
            </a:xfrm>
            <a:custGeom>
              <a:avLst/>
              <a:gdLst>
                <a:gd name="T0" fmla="*/ 104 w 184"/>
                <a:gd name="T1" fmla="*/ 209 h 330"/>
                <a:gd name="T2" fmla="*/ 19 w 184"/>
                <a:gd name="T3" fmla="*/ 141 h 330"/>
                <a:gd name="T4" fmla="*/ 15 w 184"/>
                <a:gd name="T5" fmla="*/ 0 h 330"/>
                <a:gd name="T6" fmla="*/ 9 w 184"/>
                <a:gd name="T7" fmla="*/ 44 h 330"/>
                <a:gd name="T8" fmla="*/ 0 w 184"/>
                <a:gd name="T9" fmla="*/ 254 h 330"/>
                <a:gd name="T10" fmla="*/ 90 w 184"/>
                <a:gd name="T11" fmla="*/ 330 h 330"/>
                <a:gd name="T12" fmla="*/ 180 w 184"/>
                <a:gd name="T13" fmla="*/ 330 h 330"/>
                <a:gd name="T14" fmla="*/ 184 w 184"/>
                <a:gd name="T15" fmla="*/ 278 h 330"/>
                <a:gd name="T16" fmla="*/ 180 w 184"/>
                <a:gd name="T17" fmla="*/ 201 h 330"/>
                <a:gd name="T18" fmla="*/ 104 w 184"/>
                <a:gd name="T19" fmla="*/ 20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330">
                  <a:moveTo>
                    <a:pt x="104" y="209"/>
                  </a:moveTo>
                  <a:cubicBezTo>
                    <a:pt x="55" y="216"/>
                    <a:pt x="19" y="190"/>
                    <a:pt x="19" y="14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0"/>
                    <a:pt x="9" y="20"/>
                    <a:pt x="9" y="4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90"/>
                    <a:pt x="40" y="330"/>
                    <a:pt x="90" y="330"/>
                  </a:cubicBezTo>
                  <a:cubicBezTo>
                    <a:pt x="180" y="330"/>
                    <a:pt x="180" y="330"/>
                    <a:pt x="180" y="330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80" y="201"/>
                    <a:pt x="180" y="201"/>
                    <a:pt x="180" y="201"/>
                  </a:cubicBezTo>
                  <a:cubicBezTo>
                    <a:pt x="133" y="201"/>
                    <a:pt x="123" y="206"/>
                    <a:pt x="104" y="209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74"/>
            <p:cNvSpPr>
              <a:spLocks/>
            </p:cNvSpPr>
            <p:nvPr/>
          </p:nvSpPr>
          <p:spPr bwMode="auto">
            <a:xfrm>
              <a:off x="3484563" y="8185150"/>
              <a:ext cx="387350" cy="708025"/>
            </a:xfrm>
            <a:custGeom>
              <a:avLst/>
              <a:gdLst>
                <a:gd name="T0" fmla="*/ 172 w 180"/>
                <a:gd name="T1" fmla="*/ 44 h 330"/>
                <a:gd name="T2" fmla="*/ 166 w 180"/>
                <a:gd name="T3" fmla="*/ 0 h 330"/>
                <a:gd name="T4" fmla="*/ 162 w 180"/>
                <a:gd name="T5" fmla="*/ 141 h 330"/>
                <a:gd name="T6" fmla="*/ 76 w 180"/>
                <a:gd name="T7" fmla="*/ 209 h 330"/>
                <a:gd name="T8" fmla="*/ 0 w 180"/>
                <a:gd name="T9" fmla="*/ 201 h 330"/>
                <a:gd name="T10" fmla="*/ 0 w 180"/>
                <a:gd name="T11" fmla="*/ 201 h 330"/>
                <a:gd name="T12" fmla="*/ 0 w 180"/>
                <a:gd name="T13" fmla="*/ 330 h 330"/>
                <a:gd name="T14" fmla="*/ 91 w 180"/>
                <a:gd name="T15" fmla="*/ 330 h 330"/>
                <a:gd name="T16" fmla="*/ 180 w 180"/>
                <a:gd name="T17" fmla="*/ 254 h 330"/>
                <a:gd name="T18" fmla="*/ 172 w 180"/>
                <a:gd name="T19" fmla="*/ 4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330">
                  <a:moveTo>
                    <a:pt x="172" y="44"/>
                  </a:moveTo>
                  <a:cubicBezTo>
                    <a:pt x="172" y="20"/>
                    <a:pt x="169" y="10"/>
                    <a:pt x="166" y="0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90"/>
                    <a:pt x="125" y="216"/>
                    <a:pt x="76" y="209"/>
                  </a:cubicBezTo>
                  <a:cubicBezTo>
                    <a:pt x="57" y="206"/>
                    <a:pt x="47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91" y="330"/>
                    <a:pt x="91" y="330"/>
                    <a:pt x="91" y="330"/>
                  </a:cubicBezTo>
                  <a:cubicBezTo>
                    <a:pt x="140" y="330"/>
                    <a:pt x="180" y="290"/>
                    <a:pt x="180" y="254"/>
                  </a:cubicBezTo>
                  <a:lnTo>
                    <a:pt x="172" y="44"/>
                  </a:ln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3381376" y="8689975"/>
              <a:ext cx="206375" cy="47625"/>
            </a:xfrm>
            <a:custGeom>
              <a:avLst/>
              <a:gdLst>
                <a:gd name="T0" fmla="*/ 50 w 96"/>
                <a:gd name="T1" fmla="*/ 22 h 22"/>
                <a:gd name="T2" fmla="*/ 2 w 96"/>
                <a:gd name="T3" fmla="*/ 5 h 22"/>
                <a:gd name="T4" fmla="*/ 11 w 96"/>
                <a:gd name="T5" fmla="*/ 1 h 22"/>
                <a:gd name="T6" fmla="*/ 11 w 96"/>
                <a:gd name="T7" fmla="*/ 1 h 22"/>
                <a:gd name="T8" fmla="*/ 86 w 96"/>
                <a:gd name="T9" fmla="*/ 1 h 22"/>
                <a:gd name="T10" fmla="*/ 95 w 96"/>
                <a:gd name="T11" fmla="*/ 5 h 22"/>
                <a:gd name="T12" fmla="*/ 50 w 9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2">
                  <a:moveTo>
                    <a:pt x="50" y="22"/>
                  </a:moveTo>
                  <a:cubicBezTo>
                    <a:pt x="25" y="22"/>
                    <a:pt x="0" y="9"/>
                    <a:pt x="2" y="5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49" y="15"/>
                    <a:pt x="86" y="1"/>
                  </a:cubicBezTo>
                  <a:cubicBezTo>
                    <a:pt x="90" y="0"/>
                    <a:pt x="94" y="2"/>
                    <a:pt x="95" y="5"/>
                  </a:cubicBezTo>
                  <a:cubicBezTo>
                    <a:pt x="96" y="9"/>
                    <a:pt x="76" y="22"/>
                    <a:pt x="50" y="2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3554413" y="8231188"/>
              <a:ext cx="236538" cy="103188"/>
            </a:xfrm>
            <a:custGeom>
              <a:avLst/>
              <a:gdLst>
                <a:gd name="T0" fmla="*/ 18 w 110"/>
                <a:gd name="T1" fmla="*/ 45 h 48"/>
                <a:gd name="T2" fmla="*/ 95 w 110"/>
                <a:gd name="T3" fmla="*/ 45 h 48"/>
                <a:gd name="T4" fmla="*/ 103 w 110"/>
                <a:gd name="T5" fmla="*/ 25 h 48"/>
                <a:gd name="T6" fmla="*/ 6 w 110"/>
                <a:gd name="T7" fmla="*/ 19 h 48"/>
                <a:gd name="T8" fmla="*/ 18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18" y="45"/>
                  </a:moveTo>
                  <a:cubicBezTo>
                    <a:pt x="56" y="29"/>
                    <a:pt x="95" y="45"/>
                    <a:pt x="95" y="45"/>
                  </a:cubicBezTo>
                  <a:cubicBezTo>
                    <a:pt x="101" y="48"/>
                    <a:pt x="110" y="28"/>
                    <a:pt x="103" y="25"/>
                  </a:cubicBezTo>
                  <a:cubicBezTo>
                    <a:pt x="101" y="24"/>
                    <a:pt x="55" y="0"/>
                    <a:pt x="6" y="19"/>
                  </a:cubicBezTo>
                  <a:cubicBezTo>
                    <a:pt x="0" y="22"/>
                    <a:pt x="11" y="48"/>
                    <a:pt x="18" y="45"/>
                  </a:cubicBezTo>
                  <a:close/>
                </a:path>
              </a:pathLst>
            </a:custGeom>
            <a:solidFill>
              <a:srgbClr val="75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auto">
            <a:xfrm>
              <a:off x="3181351" y="8231188"/>
              <a:ext cx="236538" cy="103188"/>
            </a:xfrm>
            <a:custGeom>
              <a:avLst/>
              <a:gdLst>
                <a:gd name="T0" fmla="*/ 92 w 110"/>
                <a:gd name="T1" fmla="*/ 45 h 48"/>
                <a:gd name="T2" fmla="*/ 15 w 110"/>
                <a:gd name="T3" fmla="*/ 45 h 48"/>
                <a:gd name="T4" fmla="*/ 6 w 110"/>
                <a:gd name="T5" fmla="*/ 25 h 48"/>
                <a:gd name="T6" fmla="*/ 103 w 110"/>
                <a:gd name="T7" fmla="*/ 19 h 48"/>
                <a:gd name="T8" fmla="*/ 92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92" y="45"/>
                  </a:moveTo>
                  <a:cubicBezTo>
                    <a:pt x="53" y="29"/>
                    <a:pt x="15" y="45"/>
                    <a:pt x="15" y="45"/>
                  </a:cubicBezTo>
                  <a:cubicBezTo>
                    <a:pt x="8" y="48"/>
                    <a:pt x="0" y="28"/>
                    <a:pt x="6" y="25"/>
                  </a:cubicBezTo>
                  <a:cubicBezTo>
                    <a:pt x="8" y="24"/>
                    <a:pt x="55" y="0"/>
                    <a:pt x="103" y="19"/>
                  </a:cubicBezTo>
                  <a:cubicBezTo>
                    <a:pt x="110" y="22"/>
                    <a:pt x="98" y="48"/>
                    <a:pt x="92" y="45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auto">
            <a:xfrm>
              <a:off x="3413126" y="8224838"/>
              <a:ext cx="71438" cy="406400"/>
            </a:xfrm>
            <a:custGeom>
              <a:avLst/>
              <a:gdLst>
                <a:gd name="T0" fmla="*/ 0 w 33"/>
                <a:gd name="T1" fmla="*/ 172 h 189"/>
                <a:gd name="T2" fmla="*/ 33 w 33"/>
                <a:gd name="T3" fmla="*/ 189 h 189"/>
                <a:gd name="T4" fmla="*/ 33 w 33"/>
                <a:gd name="T5" fmla="*/ 0 h 189"/>
                <a:gd name="T6" fmla="*/ 0 w 33"/>
                <a:gd name="T7" fmla="*/ 17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89">
                  <a:moveTo>
                    <a:pt x="0" y="172"/>
                  </a:moveTo>
                  <a:cubicBezTo>
                    <a:pt x="0" y="182"/>
                    <a:pt x="15" y="189"/>
                    <a:pt x="33" y="18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5"/>
                    <a:pt x="0" y="172"/>
                    <a:pt x="0" y="172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9"/>
            <p:cNvSpPr>
              <a:spLocks/>
            </p:cNvSpPr>
            <p:nvPr/>
          </p:nvSpPr>
          <p:spPr bwMode="auto">
            <a:xfrm>
              <a:off x="3484563" y="8224838"/>
              <a:ext cx="73025" cy="406400"/>
            </a:xfrm>
            <a:custGeom>
              <a:avLst/>
              <a:gdLst>
                <a:gd name="T0" fmla="*/ 18 w 34"/>
                <a:gd name="T1" fmla="*/ 65 h 189"/>
                <a:gd name="T2" fmla="*/ 0 w 34"/>
                <a:gd name="T3" fmla="*/ 0 h 189"/>
                <a:gd name="T4" fmla="*/ 0 w 34"/>
                <a:gd name="T5" fmla="*/ 189 h 189"/>
                <a:gd name="T6" fmla="*/ 0 w 34"/>
                <a:gd name="T7" fmla="*/ 189 h 189"/>
                <a:gd name="T8" fmla="*/ 34 w 34"/>
                <a:gd name="T9" fmla="*/ 172 h 189"/>
                <a:gd name="T10" fmla="*/ 18 w 34"/>
                <a:gd name="T11" fmla="*/ 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9">
                  <a:moveTo>
                    <a:pt x="18" y="65"/>
                  </a:moveTo>
                  <a:cubicBezTo>
                    <a:pt x="10" y="24"/>
                    <a:pt x="5" y="5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9" y="189"/>
                    <a:pt x="34" y="182"/>
                    <a:pt x="34" y="172"/>
                  </a:cubicBezTo>
                  <a:cubicBezTo>
                    <a:pt x="34" y="172"/>
                    <a:pt x="28" y="120"/>
                    <a:pt x="18" y="6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Oval 80"/>
            <p:cNvSpPr>
              <a:spLocks noChangeArrowheads="1"/>
            </p:cNvSpPr>
            <p:nvPr/>
          </p:nvSpPr>
          <p:spPr bwMode="auto">
            <a:xfrm>
              <a:off x="3403601" y="8591550"/>
              <a:ext cx="47625" cy="36513"/>
            </a:xfrm>
            <a:prstGeom prst="ellipse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81"/>
            <p:cNvSpPr>
              <a:spLocks noChangeArrowheads="1"/>
            </p:cNvSpPr>
            <p:nvPr/>
          </p:nvSpPr>
          <p:spPr bwMode="auto">
            <a:xfrm>
              <a:off x="3521076" y="8591550"/>
              <a:ext cx="47625" cy="36513"/>
            </a:xfrm>
            <a:prstGeom prst="ellipse">
              <a:avLst/>
            </a:pr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82"/>
            <p:cNvSpPr>
              <a:spLocks/>
            </p:cNvSpPr>
            <p:nvPr/>
          </p:nvSpPr>
          <p:spPr bwMode="auto">
            <a:xfrm>
              <a:off x="3065463" y="7834313"/>
              <a:ext cx="428625" cy="449263"/>
            </a:xfrm>
            <a:custGeom>
              <a:avLst/>
              <a:gdLst>
                <a:gd name="T0" fmla="*/ 126 w 199"/>
                <a:gd name="T1" fmla="*/ 7 h 209"/>
                <a:gd name="T2" fmla="*/ 68 w 199"/>
                <a:gd name="T3" fmla="*/ 80 h 209"/>
                <a:gd name="T4" fmla="*/ 8 w 199"/>
                <a:gd name="T5" fmla="*/ 111 h 209"/>
                <a:gd name="T6" fmla="*/ 25 w 199"/>
                <a:gd name="T7" fmla="*/ 206 h 209"/>
                <a:gd name="T8" fmla="*/ 33 w 199"/>
                <a:gd name="T9" fmla="*/ 179 h 209"/>
                <a:gd name="T10" fmla="*/ 80 w 199"/>
                <a:gd name="T11" fmla="*/ 143 h 209"/>
                <a:gd name="T12" fmla="*/ 183 w 199"/>
                <a:gd name="T13" fmla="*/ 130 h 209"/>
                <a:gd name="T14" fmla="*/ 195 w 199"/>
                <a:gd name="T15" fmla="*/ 139 h 209"/>
                <a:gd name="T16" fmla="*/ 199 w 199"/>
                <a:gd name="T17" fmla="*/ 62 h 209"/>
                <a:gd name="T18" fmla="*/ 195 w 199"/>
                <a:gd name="T19" fmla="*/ 2 h 209"/>
                <a:gd name="T20" fmla="*/ 126 w 199"/>
                <a:gd name="T21" fmla="*/ 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209">
                  <a:moveTo>
                    <a:pt x="126" y="7"/>
                  </a:moveTo>
                  <a:cubicBezTo>
                    <a:pt x="54" y="25"/>
                    <a:pt x="68" y="80"/>
                    <a:pt x="68" y="80"/>
                  </a:cubicBezTo>
                  <a:cubicBezTo>
                    <a:pt x="59" y="66"/>
                    <a:pt x="15" y="60"/>
                    <a:pt x="8" y="111"/>
                  </a:cubicBezTo>
                  <a:cubicBezTo>
                    <a:pt x="0" y="165"/>
                    <a:pt x="25" y="206"/>
                    <a:pt x="25" y="206"/>
                  </a:cubicBezTo>
                  <a:cubicBezTo>
                    <a:pt x="25" y="206"/>
                    <a:pt x="30" y="209"/>
                    <a:pt x="33" y="179"/>
                  </a:cubicBezTo>
                  <a:cubicBezTo>
                    <a:pt x="33" y="101"/>
                    <a:pt x="80" y="143"/>
                    <a:pt x="80" y="143"/>
                  </a:cubicBezTo>
                  <a:cubicBezTo>
                    <a:pt x="80" y="143"/>
                    <a:pt x="105" y="67"/>
                    <a:pt x="183" y="130"/>
                  </a:cubicBezTo>
                  <a:cubicBezTo>
                    <a:pt x="187" y="133"/>
                    <a:pt x="191" y="136"/>
                    <a:pt x="195" y="139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74" y="0"/>
                    <a:pt x="151" y="1"/>
                    <a:pt x="126" y="7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3484563" y="7839075"/>
              <a:ext cx="504825" cy="679450"/>
            </a:xfrm>
            <a:custGeom>
              <a:avLst/>
              <a:gdLst>
                <a:gd name="T0" fmla="*/ 171 w 234"/>
                <a:gd name="T1" fmla="*/ 23 h 316"/>
                <a:gd name="T2" fmla="*/ 0 w 234"/>
                <a:gd name="T3" fmla="*/ 0 h 316"/>
                <a:gd name="T4" fmla="*/ 0 w 234"/>
                <a:gd name="T5" fmla="*/ 137 h 316"/>
                <a:gd name="T6" fmla="*/ 171 w 234"/>
                <a:gd name="T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16">
                  <a:moveTo>
                    <a:pt x="171" y="23"/>
                  </a:moveTo>
                  <a:cubicBezTo>
                    <a:pt x="148" y="105"/>
                    <a:pt x="108" y="9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4" y="316"/>
                    <a:pt x="215" y="48"/>
                    <a:pt x="171" y="23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84"/>
            <p:cNvSpPr>
              <a:spLocks noEditPoints="1"/>
            </p:cNvSpPr>
            <p:nvPr/>
          </p:nvSpPr>
          <p:spPr bwMode="auto">
            <a:xfrm>
              <a:off x="3106738" y="8301038"/>
              <a:ext cx="377825" cy="236538"/>
            </a:xfrm>
            <a:custGeom>
              <a:avLst/>
              <a:gdLst>
                <a:gd name="T0" fmla="*/ 91 w 176"/>
                <a:gd name="T1" fmla="*/ 1 h 110"/>
                <a:gd name="T2" fmla="*/ 0 w 176"/>
                <a:gd name="T3" fmla="*/ 8 h 110"/>
                <a:gd name="T4" fmla="*/ 7 w 176"/>
                <a:gd name="T5" fmla="*/ 42 h 110"/>
                <a:gd name="T6" fmla="*/ 83 w 176"/>
                <a:gd name="T7" fmla="*/ 107 h 110"/>
                <a:gd name="T8" fmla="*/ 161 w 176"/>
                <a:gd name="T9" fmla="*/ 60 h 110"/>
                <a:gd name="T10" fmla="*/ 176 w 176"/>
                <a:gd name="T11" fmla="*/ 41 h 110"/>
                <a:gd name="T12" fmla="*/ 176 w 176"/>
                <a:gd name="T13" fmla="*/ 15 h 110"/>
                <a:gd name="T14" fmla="*/ 91 w 176"/>
                <a:gd name="T15" fmla="*/ 1 h 110"/>
                <a:gd name="T16" fmla="*/ 151 w 176"/>
                <a:gd name="T17" fmla="*/ 49 h 110"/>
                <a:gd name="T18" fmla="*/ 83 w 176"/>
                <a:gd name="T19" fmla="*/ 100 h 110"/>
                <a:gd name="T20" fmla="*/ 25 w 176"/>
                <a:gd name="T21" fmla="*/ 51 h 110"/>
                <a:gd name="T22" fmla="*/ 78 w 176"/>
                <a:gd name="T23" fmla="*/ 11 h 110"/>
                <a:gd name="T24" fmla="*/ 151 w 176"/>
                <a:gd name="T25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0">
                  <a:moveTo>
                    <a:pt x="91" y="1"/>
                  </a:moveTo>
                  <a:cubicBezTo>
                    <a:pt x="51" y="0"/>
                    <a:pt x="0" y="8"/>
                    <a:pt x="0" y="8"/>
                  </a:cubicBezTo>
                  <a:cubicBezTo>
                    <a:pt x="0" y="40"/>
                    <a:pt x="2" y="36"/>
                    <a:pt x="7" y="42"/>
                  </a:cubicBezTo>
                  <a:cubicBezTo>
                    <a:pt x="24" y="61"/>
                    <a:pt x="17" y="103"/>
                    <a:pt x="83" y="107"/>
                  </a:cubicBezTo>
                  <a:cubicBezTo>
                    <a:pt x="148" y="110"/>
                    <a:pt x="155" y="75"/>
                    <a:pt x="161" y="60"/>
                  </a:cubicBezTo>
                  <a:cubicBezTo>
                    <a:pt x="166" y="45"/>
                    <a:pt x="171" y="41"/>
                    <a:pt x="176" y="41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46" y="14"/>
                    <a:pt x="130" y="2"/>
                    <a:pt x="91" y="1"/>
                  </a:cubicBezTo>
                  <a:close/>
                  <a:moveTo>
                    <a:pt x="151" y="49"/>
                  </a:moveTo>
                  <a:cubicBezTo>
                    <a:pt x="145" y="87"/>
                    <a:pt x="134" y="101"/>
                    <a:pt x="83" y="100"/>
                  </a:cubicBezTo>
                  <a:cubicBezTo>
                    <a:pt x="33" y="99"/>
                    <a:pt x="27" y="74"/>
                    <a:pt x="25" y="51"/>
                  </a:cubicBezTo>
                  <a:cubicBezTo>
                    <a:pt x="24" y="29"/>
                    <a:pt x="24" y="12"/>
                    <a:pt x="78" y="11"/>
                  </a:cubicBezTo>
                  <a:cubicBezTo>
                    <a:pt x="106" y="11"/>
                    <a:pt x="158" y="11"/>
                    <a:pt x="151" y="49"/>
                  </a:cubicBezTo>
                  <a:close/>
                </a:path>
              </a:pathLst>
            </a:custGeom>
            <a:solidFill>
              <a:srgbClr val="54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5"/>
            <p:cNvSpPr>
              <a:spLocks noEditPoints="1"/>
            </p:cNvSpPr>
            <p:nvPr/>
          </p:nvSpPr>
          <p:spPr bwMode="auto">
            <a:xfrm>
              <a:off x="3484563" y="8301038"/>
              <a:ext cx="379413" cy="236538"/>
            </a:xfrm>
            <a:custGeom>
              <a:avLst/>
              <a:gdLst>
                <a:gd name="T0" fmla="*/ 85 w 176"/>
                <a:gd name="T1" fmla="*/ 1 h 110"/>
                <a:gd name="T2" fmla="*/ 0 w 176"/>
                <a:gd name="T3" fmla="*/ 15 h 110"/>
                <a:gd name="T4" fmla="*/ 0 w 176"/>
                <a:gd name="T5" fmla="*/ 15 h 110"/>
                <a:gd name="T6" fmla="*/ 0 w 176"/>
                <a:gd name="T7" fmla="*/ 41 h 110"/>
                <a:gd name="T8" fmla="*/ 0 w 176"/>
                <a:gd name="T9" fmla="*/ 41 h 110"/>
                <a:gd name="T10" fmla="*/ 15 w 176"/>
                <a:gd name="T11" fmla="*/ 60 h 110"/>
                <a:gd name="T12" fmla="*/ 94 w 176"/>
                <a:gd name="T13" fmla="*/ 107 h 110"/>
                <a:gd name="T14" fmla="*/ 169 w 176"/>
                <a:gd name="T15" fmla="*/ 42 h 110"/>
                <a:gd name="T16" fmla="*/ 176 w 176"/>
                <a:gd name="T17" fmla="*/ 8 h 110"/>
                <a:gd name="T18" fmla="*/ 85 w 176"/>
                <a:gd name="T19" fmla="*/ 1 h 110"/>
                <a:gd name="T20" fmla="*/ 151 w 176"/>
                <a:gd name="T21" fmla="*/ 51 h 110"/>
                <a:gd name="T22" fmla="*/ 93 w 176"/>
                <a:gd name="T23" fmla="*/ 100 h 110"/>
                <a:gd name="T24" fmla="*/ 25 w 176"/>
                <a:gd name="T25" fmla="*/ 49 h 110"/>
                <a:gd name="T26" fmla="*/ 98 w 176"/>
                <a:gd name="T27" fmla="*/ 11 h 110"/>
                <a:gd name="T28" fmla="*/ 151 w 176"/>
                <a:gd name="T2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10">
                  <a:moveTo>
                    <a:pt x="85" y="1"/>
                  </a:moveTo>
                  <a:cubicBezTo>
                    <a:pt x="46" y="2"/>
                    <a:pt x="3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1"/>
                    <a:pt x="10" y="45"/>
                    <a:pt x="15" y="60"/>
                  </a:cubicBezTo>
                  <a:cubicBezTo>
                    <a:pt x="21" y="75"/>
                    <a:pt x="28" y="110"/>
                    <a:pt x="94" y="107"/>
                  </a:cubicBezTo>
                  <a:cubicBezTo>
                    <a:pt x="159" y="103"/>
                    <a:pt x="152" y="61"/>
                    <a:pt x="169" y="42"/>
                  </a:cubicBezTo>
                  <a:cubicBezTo>
                    <a:pt x="175" y="36"/>
                    <a:pt x="176" y="40"/>
                    <a:pt x="176" y="8"/>
                  </a:cubicBezTo>
                  <a:cubicBezTo>
                    <a:pt x="176" y="8"/>
                    <a:pt x="125" y="0"/>
                    <a:pt x="85" y="1"/>
                  </a:cubicBezTo>
                  <a:close/>
                  <a:moveTo>
                    <a:pt x="151" y="51"/>
                  </a:moveTo>
                  <a:cubicBezTo>
                    <a:pt x="149" y="74"/>
                    <a:pt x="144" y="99"/>
                    <a:pt x="93" y="100"/>
                  </a:cubicBezTo>
                  <a:cubicBezTo>
                    <a:pt x="43" y="101"/>
                    <a:pt x="32" y="87"/>
                    <a:pt x="25" y="49"/>
                  </a:cubicBezTo>
                  <a:cubicBezTo>
                    <a:pt x="18" y="11"/>
                    <a:pt x="70" y="11"/>
                    <a:pt x="98" y="11"/>
                  </a:cubicBezTo>
                  <a:cubicBezTo>
                    <a:pt x="152" y="12"/>
                    <a:pt x="153" y="29"/>
                    <a:pt x="151" y="51"/>
                  </a:cubicBezTo>
                  <a:close/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Oval 86"/>
            <p:cNvSpPr>
              <a:spLocks noChangeArrowheads="1"/>
            </p:cNvSpPr>
            <p:nvPr/>
          </p:nvSpPr>
          <p:spPr bwMode="auto">
            <a:xfrm>
              <a:off x="3640138" y="8437563"/>
              <a:ext cx="65088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Oval 87"/>
            <p:cNvSpPr>
              <a:spLocks noChangeArrowheads="1"/>
            </p:cNvSpPr>
            <p:nvPr/>
          </p:nvSpPr>
          <p:spPr bwMode="auto">
            <a:xfrm>
              <a:off x="3670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Oval 88"/>
            <p:cNvSpPr>
              <a:spLocks noChangeArrowheads="1"/>
            </p:cNvSpPr>
            <p:nvPr/>
          </p:nvSpPr>
          <p:spPr bwMode="auto">
            <a:xfrm>
              <a:off x="3259138" y="8437563"/>
              <a:ext cx="66675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Oval 89"/>
            <p:cNvSpPr>
              <a:spLocks noChangeArrowheads="1"/>
            </p:cNvSpPr>
            <p:nvPr/>
          </p:nvSpPr>
          <p:spPr bwMode="auto">
            <a:xfrm>
              <a:off x="3289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auto">
            <a:xfrm>
              <a:off x="3367088" y="8680450"/>
              <a:ext cx="233363" cy="112713"/>
            </a:xfrm>
            <a:custGeom>
              <a:avLst/>
              <a:gdLst>
                <a:gd name="T0" fmla="*/ 56 w 109"/>
                <a:gd name="T1" fmla="*/ 52 h 52"/>
                <a:gd name="T2" fmla="*/ 2 w 109"/>
                <a:gd name="T3" fmla="*/ 6 h 52"/>
                <a:gd name="T4" fmla="*/ 12 w 109"/>
                <a:gd name="T5" fmla="*/ 2 h 52"/>
                <a:gd name="T6" fmla="*/ 12 w 109"/>
                <a:gd name="T7" fmla="*/ 2 h 52"/>
                <a:gd name="T8" fmla="*/ 97 w 109"/>
                <a:gd name="T9" fmla="*/ 2 h 52"/>
                <a:gd name="T10" fmla="*/ 107 w 109"/>
                <a:gd name="T11" fmla="*/ 6 h 52"/>
                <a:gd name="T12" fmla="*/ 56 w 109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52">
                  <a:moveTo>
                    <a:pt x="56" y="52"/>
                  </a:moveTo>
                  <a:cubicBezTo>
                    <a:pt x="10" y="52"/>
                    <a:pt x="0" y="9"/>
                    <a:pt x="2" y="6"/>
                  </a:cubicBezTo>
                  <a:cubicBezTo>
                    <a:pt x="4" y="2"/>
                    <a:pt x="8" y="0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55" y="16"/>
                    <a:pt x="97" y="2"/>
                  </a:cubicBezTo>
                  <a:cubicBezTo>
                    <a:pt x="101" y="0"/>
                    <a:pt x="106" y="2"/>
                    <a:pt x="107" y="6"/>
                  </a:cubicBezTo>
                  <a:cubicBezTo>
                    <a:pt x="109" y="9"/>
                    <a:pt x="95" y="52"/>
                    <a:pt x="56" y="5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auto">
            <a:xfrm>
              <a:off x="3390901" y="8720138"/>
              <a:ext cx="182563" cy="63500"/>
            </a:xfrm>
            <a:custGeom>
              <a:avLst/>
              <a:gdLst>
                <a:gd name="T0" fmla="*/ 0 w 85"/>
                <a:gd name="T1" fmla="*/ 0 h 30"/>
                <a:gd name="T2" fmla="*/ 43 w 85"/>
                <a:gd name="T3" fmla="*/ 30 h 30"/>
                <a:gd name="T4" fmla="*/ 85 w 85"/>
                <a:gd name="T5" fmla="*/ 0 h 30"/>
                <a:gd name="T6" fmla="*/ 0 w 8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30">
                  <a:moveTo>
                    <a:pt x="0" y="0"/>
                  </a:moveTo>
                  <a:cubicBezTo>
                    <a:pt x="0" y="0"/>
                    <a:pt x="10" y="27"/>
                    <a:pt x="43" y="30"/>
                  </a:cubicBezTo>
                  <a:cubicBezTo>
                    <a:pt x="61" y="30"/>
                    <a:pt x="81" y="12"/>
                    <a:pt x="85" y="0"/>
                  </a:cubicBezTo>
                  <a:cubicBezTo>
                    <a:pt x="4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auto">
            <a:xfrm>
              <a:off x="3386138" y="8696325"/>
              <a:ext cx="195263" cy="57150"/>
            </a:xfrm>
            <a:custGeom>
              <a:avLst/>
              <a:gdLst>
                <a:gd name="T0" fmla="*/ 0 w 91"/>
                <a:gd name="T1" fmla="*/ 0 h 27"/>
                <a:gd name="T2" fmla="*/ 89 w 91"/>
                <a:gd name="T3" fmla="*/ 0 h 27"/>
                <a:gd name="T4" fmla="*/ 86 w 91"/>
                <a:gd name="T5" fmla="*/ 13 h 27"/>
                <a:gd name="T6" fmla="*/ 3 w 91"/>
                <a:gd name="T7" fmla="*/ 12 h 27"/>
                <a:gd name="T8" fmla="*/ 0 w 9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7">
                  <a:moveTo>
                    <a:pt x="0" y="0"/>
                  </a:moveTo>
                  <a:cubicBezTo>
                    <a:pt x="0" y="0"/>
                    <a:pt x="48" y="14"/>
                    <a:pt x="89" y="0"/>
                  </a:cubicBezTo>
                  <a:cubicBezTo>
                    <a:pt x="91" y="8"/>
                    <a:pt x="86" y="13"/>
                    <a:pt x="86" y="13"/>
                  </a:cubicBezTo>
                  <a:cubicBezTo>
                    <a:pt x="86" y="13"/>
                    <a:pt x="51" y="27"/>
                    <a:pt x="3" y="12"/>
                  </a:cubicBezTo>
                  <a:cubicBezTo>
                    <a:pt x="0" y="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93"/>
            <p:cNvSpPr>
              <a:spLocks/>
            </p:cNvSpPr>
            <p:nvPr/>
          </p:nvSpPr>
          <p:spPr bwMode="auto">
            <a:xfrm>
              <a:off x="2949576" y="9020175"/>
              <a:ext cx="1071563" cy="639763"/>
            </a:xfrm>
            <a:custGeom>
              <a:avLst/>
              <a:gdLst>
                <a:gd name="T0" fmla="*/ 498 w 498"/>
                <a:gd name="T1" fmla="*/ 278 h 297"/>
                <a:gd name="T2" fmla="*/ 478 w 498"/>
                <a:gd name="T3" fmla="*/ 297 h 297"/>
                <a:gd name="T4" fmla="*/ 19 w 498"/>
                <a:gd name="T5" fmla="*/ 297 h 297"/>
                <a:gd name="T6" fmla="*/ 0 w 498"/>
                <a:gd name="T7" fmla="*/ 278 h 297"/>
                <a:gd name="T8" fmla="*/ 0 w 498"/>
                <a:gd name="T9" fmla="*/ 19 h 297"/>
                <a:gd name="T10" fmla="*/ 19 w 498"/>
                <a:gd name="T11" fmla="*/ 0 h 297"/>
                <a:gd name="T12" fmla="*/ 478 w 498"/>
                <a:gd name="T13" fmla="*/ 0 h 297"/>
                <a:gd name="T14" fmla="*/ 498 w 498"/>
                <a:gd name="T15" fmla="*/ 19 h 297"/>
                <a:gd name="T16" fmla="*/ 498 w 498"/>
                <a:gd name="T17" fmla="*/ 27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8" h="297">
                  <a:moveTo>
                    <a:pt x="498" y="278"/>
                  </a:moveTo>
                  <a:cubicBezTo>
                    <a:pt x="498" y="289"/>
                    <a:pt x="489" y="297"/>
                    <a:pt x="478" y="297"/>
                  </a:cubicBezTo>
                  <a:cubicBezTo>
                    <a:pt x="19" y="297"/>
                    <a:pt x="19" y="297"/>
                    <a:pt x="19" y="297"/>
                  </a:cubicBezTo>
                  <a:cubicBezTo>
                    <a:pt x="8" y="297"/>
                    <a:pt x="0" y="289"/>
                    <a:pt x="0" y="27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89" y="0"/>
                    <a:pt x="498" y="8"/>
                    <a:pt x="498" y="19"/>
                  </a:cubicBezTo>
                  <a:lnTo>
                    <a:pt x="498" y="2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94"/>
            <p:cNvSpPr>
              <a:spLocks/>
            </p:cNvSpPr>
            <p:nvPr/>
          </p:nvSpPr>
          <p:spPr bwMode="auto">
            <a:xfrm>
              <a:off x="2949576" y="9650413"/>
              <a:ext cx="1071563" cy="47625"/>
            </a:xfrm>
            <a:custGeom>
              <a:avLst/>
              <a:gdLst>
                <a:gd name="T0" fmla="*/ 498 w 498"/>
                <a:gd name="T1" fmla="*/ 11 h 22"/>
                <a:gd name="T2" fmla="*/ 488 w 498"/>
                <a:gd name="T3" fmla="*/ 0 h 22"/>
                <a:gd name="T4" fmla="*/ 9 w 498"/>
                <a:gd name="T5" fmla="*/ 0 h 22"/>
                <a:gd name="T6" fmla="*/ 0 w 498"/>
                <a:gd name="T7" fmla="*/ 11 h 22"/>
                <a:gd name="T8" fmla="*/ 9 w 498"/>
                <a:gd name="T9" fmla="*/ 22 h 22"/>
                <a:gd name="T10" fmla="*/ 488 w 498"/>
                <a:gd name="T11" fmla="*/ 22 h 22"/>
                <a:gd name="T12" fmla="*/ 498 w 49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22">
                  <a:moveTo>
                    <a:pt x="498" y="11"/>
                  </a:moveTo>
                  <a:cubicBezTo>
                    <a:pt x="498" y="5"/>
                    <a:pt x="493" y="0"/>
                    <a:pt x="48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488" y="22"/>
                    <a:pt x="488" y="22"/>
                    <a:pt x="488" y="22"/>
                  </a:cubicBezTo>
                  <a:cubicBezTo>
                    <a:pt x="493" y="22"/>
                    <a:pt x="498" y="17"/>
                    <a:pt x="49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95"/>
            <p:cNvSpPr>
              <a:spLocks/>
            </p:cNvSpPr>
            <p:nvPr/>
          </p:nvSpPr>
          <p:spPr bwMode="auto">
            <a:xfrm>
              <a:off x="3482977" y="9020175"/>
              <a:ext cx="538163" cy="639763"/>
            </a:xfrm>
            <a:custGeom>
              <a:avLst/>
              <a:gdLst>
                <a:gd name="T0" fmla="*/ 230 w 250"/>
                <a:gd name="T1" fmla="*/ 0 h 297"/>
                <a:gd name="T2" fmla="*/ 0 w 250"/>
                <a:gd name="T3" fmla="*/ 0 h 297"/>
                <a:gd name="T4" fmla="*/ 0 w 250"/>
                <a:gd name="T5" fmla="*/ 297 h 297"/>
                <a:gd name="T6" fmla="*/ 230 w 250"/>
                <a:gd name="T7" fmla="*/ 297 h 297"/>
                <a:gd name="T8" fmla="*/ 250 w 250"/>
                <a:gd name="T9" fmla="*/ 278 h 297"/>
                <a:gd name="T10" fmla="*/ 250 w 250"/>
                <a:gd name="T11" fmla="*/ 19 h 297"/>
                <a:gd name="T12" fmla="*/ 230 w 250"/>
                <a:gd name="T1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97">
                  <a:moveTo>
                    <a:pt x="2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41" y="297"/>
                    <a:pt x="250" y="289"/>
                    <a:pt x="250" y="278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8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96"/>
            <p:cNvSpPr>
              <a:spLocks/>
            </p:cNvSpPr>
            <p:nvPr/>
          </p:nvSpPr>
          <p:spPr bwMode="auto">
            <a:xfrm>
              <a:off x="3482976" y="9650413"/>
              <a:ext cx="538163" cy="47625"/>
            </a:xfrm>
            <a:custGeom>
              <a:avLst/>
              <a:gdLst>
                <a:gd name="T0" fmla="*/ 240 w 250"/>
                <a:gd name="T1" fmla="*/ 0 h 22"/>
                <a:gd name="T2" fmla="*/ 0 w 250"/>
                <a:gd name="T3" fmla="*/ 0 h 22"/>
                <a:gd name="T4" fmla="*/ 0 w 250"/>
                <a:gd name="T5" fmla="*/ 22 h 22"/>
                <a:gd name="T6" fmla="*/ 240 w 250"/>
                <a:gd name="T7" fmla="*/ 22 h 22"/>
                <a:gd name="T8" fmla="*/ 250 w 250"/>
                <a:gd name="T9" fmla="*/ 11 h 22"/>
                <a:gd name="T10" fmla="*/ 240 w 25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2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40" y="22"/>
                    <a:pt x="240" y="22"/>
                    <a:pt x="240" y="22"/>
                  </a:cubicBezTo>
                  <a:cubicBezTo>
                    <a:pt x="245" y="22"/>
                    <a:pt x="250" y="17"/>
                    <a:pt x="250" y="11"/>
                  </a:cubicBezTo>
                  <a:cubicBezTo>
                    <a:pt x="250" y="5"/>
                    <a:pt x="245" y="0"/>
                    <a:pt x="2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7"/>
            <p:cNvSpPr>
              <a:spLocks/>
            </p:cNvSpPr>
            <p:nvPr/>
          </p:nvSpPr>
          <p:spPr bwMode="auto">
            <a:xfrm>
              <a:off x="3213101" y="10061575"/>
              <a:ext cx="193675" cy="120650"/>
            </a:xfrm>
            <a:custGeom>
              <a:avLst/>
              <a:gdLst>
                <a:gd name="T0" fmla="*/ 83 w 90"/>
                <a:gd name="T1" fmla="*/ 0 h 56"/>
                <a:gd name="T2" fmla="*/ 68 w 90"/>
                <a:gd name="T3" fmla="*/ 23 h 56"/>
                <a:gd name="T4" fmla="*/ 23 w 90"/>
                <a:gd name="T5" fmla="*/ 49 h 56"/>
                <a:gd name="T6" fmla="*/ 1 w 90"/>
                <a:gd name="T7" fmla="*/ 33 h 56"/>
                <a:gd name="T8" fmla="*/ 32 w 90"/>
                <a:gd name="T9" fmla="*/ 2 h 56"/>
                <a:gd name="T10" fmla="*/ 83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83" y="0"/>
                  </a:moveTo>
                  <a:cubicBezTo>
                    <a:pt x="83" y="0"/>
                    <a:pt x="90" y="10"/>
                    <a:pt x="68" y="23"/>
                  </a:cubicBezTo>
                  <a:cubicBezTo>
                    <a:pt x="45" y="35"/>
                    <a:pt x="30" y="42"/>
                    <a:pt x="23" y="49"/>
                  </a:cubicBezTo>
                  <a:cubicBezTo>
                    <a:pt x="16" y="56"/>
                    <a:pt x="0" y="35"/>
                    <a:pt x="1" y="33"/>
                  </a:cubicBezTo>
                  <a:cubicBezTo>
                    <a:pt x="1" y="31"/>
                    <a:pt x="29" y="3"/>
                    <a:pt x="32" y="2"/>
                  </a:cubicBezTo>
                  <a:cubicBezTo>
                    <a:pt x="34" y="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98"/>
            <p:cNvSpPr>
              <a:spLocks/>
            </p:cNvSpPr>
            <p:nvPr/>
          </p:nvSpPr>
          <p:spPr bwMode="auto">
            <a:xfrm>
              <a:off x="2825751" y="9899650"/>
              <a:ext cx="528638" cy="374650"/>
            </a:xfrm>
            <a:custGeom>
              <a:avLst/>
              <a:gdLst>
                <a:gd name="T0" fmla="*/ 241 w 245"/>
                <a:gd name="T1" fmla="*/ 35 h 174"/>
                <a:gd name="T2" fmla="*/ 228 w 245"/>
                <a:gd name="T3" fmla="*/ 5 h 174"/>
                <a:gd name="T4" fmla="*/ 152 w 245"/>
                <a:gd name="T5" fmla="*/ 28 h 174"/>
                <a:gd name="T6" fmla="*/ 3 w 245"/>
                <a:gd name="T7" fmla="*/ 139 h 174"/>
                <a:gd name="T8" fmla="*/ 36 w 245"/>
                <a:gd name="T9" fmla="*/ 160 h 174"/>
                <a:gd name="T10" fmla="*/ 241 w 245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74">
                  <a:moveTo>
                    <a:pt x="241" y="35"/>
                  </a:moveTo>
                  <a:cubicBezTo>
                    <a:pt x="241" y="35"/>
                    <a:pt x="245" y="21"/>
                    <a:pt x="228" y="5"/>
                  </a:cubicBezTo>
                  <a:cubicBezTo>
                    <a:pt x="222" y="0"/>
                    <a:pt x="205" y="16"/>
                    <a:pt x="152" y="28"/>
                  </a:cubicBezTo>
                  <a:cubicBezTo>
                    <a:pt x="100" y="40"/>
                    <a:pt x="37" y="64"/>
                    <a:pt x="3" y="139"/>
                  </a:cubicBezTo>
                  <a:cubicBezTo>
                    <a:pt x="0" y="147"/>
                    <a:pt x="14" y="174"/>
                    <a:pt x="36" y="160"/>
                  </a:cubicBezTo>
                  <a:cubicBezTo>
                    <a:pt x="58" y="146"/>
                    <a:pt x="241" y="35"/>
                    <a:pt x="241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99"/>
            <p:cNvSpPr>
              <a:spLocks/>
            </p:cNvSpPr>
            <p:nvPr/>
          </p:nvSpPr>
          <p:spPr bwMode="auto">
            <a:xfrm>
              <a:off x="3167063" y="9977438"/>
              <a:ext cx="293688" cy="255588"/>
            </a:xfrm>
            <a:custGeom>
              <a:avLst/>
              <a:gdLst>
                <a:gd name="T0" fmla="*/ 40 w 137"/>
                <a:gd name="T1" fmla="*/ 117 h 119"/>
                <a:gd name="T2" fmla="*/ 24 w 137"/>
                <a:gd name="T3" fmla="*/ 109 h 119"/>
                <a:gd name="T4" fmla="*/ 2 w 137"/>
                <a:gd name="T5" fmla="*/ 53 h 119"/>
                <a:gd name="T6" fmla="*/ 9 w 137"/>
                <a:gd name="T7" fmla="*/ 37 h 119"/>
                <a:gd name="T8" fmla="*/ 96 w 137"/>
                <a:gd name="T9" fmla="*/ 2 h 119"/>
                <a:gd name="T10" fmla="*/ 112 w 137"/>
                <a:gd name="T11" fmla="*/ 9 h 119"/>
                <a:gd name="T12" fmla="*/ 135 w 137"/>
                <a:gd name="T13" fmla="*/ 66 h 119"/>
                <a:gd name="T14" fmla="*/ 128 w 137"/>
                <a:gd name="T15" fmla="*/ 82 h 119"/>
                <a:gd name="T16" fmla="*/ 40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40" y="117"/>
                  </a:moveTo>
                  <a:cubicBezTo>
                    <a:pt x="34" y="119"/>
                    <a:pt x="27" y="116"/>
                    <a:pt x="24" y="109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46"/>
                    <a:pt x="3" y="39"/>
                    <a:pt x="9" y="37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3" y="0"/>
                    <a:pt x="110" y="3"/>
                    <a:pt x="112" y="9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7" y="72"/>
                    <a:pt x="134" y="80"/>
                    <a:pt x="128" y="82"/>
                  </a:cubicBezTo>
                  <a:lnTo>
                    <a:pt x="40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00"/>
            <p:cNvSpPr>
              <a:spLocks/>
            </p:cNvSpPr>
            <p:nvPr/>
          </p:nvSpPr>
          <p:spPr bwMode="auto">
            <a:xfrm>
              <a:off x="2874963" y="9964738"/>
              <a:ext cx="528638" cy="346075"/>
            </a:xfrm>
            <a:custGeom>
              <a:avLst/>
              <a:gdLst>
                <a:gd name="T0" fmla="*/ 240 w 245"/>
                <a:gd name="T1" fmla="*/ 45 h 161"/>
                <a:gd name="T2" fmla="*/ 218 w 245"/>
                <a:gd name="T3" fmla="*/ 0 h 161"/>
                <a:gd name="T4" fmla="*/ 166 w 245"/>
                <a:gd name="T5" fmla="*/ 16 h 161"/>
                <a:gd name="T6" fmla="*/ 1 w 245"/>
                <a:gd name="T7" fmla="*/ 130 h 161"/>
                <a:gd name="T8" fmla="*/ 103 w 245"/>
                <a:gd name="T9" fmla="*/ 130 h 161"/>
                <a:gd name="T10" fmla="*/ 162 w 245"/>
                <a:gd name="T11" fmla="*/ 135 h 161"/>
                <a:gd name="T12" fmla="*/ 188 w 245"/>
                <a:gd name="T13" fmla="*/ 74 h 161"/>
                <a:gd name="T14" fmla="*/ 240 w 245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61">
                  <a:moveTo>
                    <a:pt x="240" y="45"/>
                  </a:moveTo>
                  <a:cubicBezTo>
                    <a:pt x="240" y="45"/>
                    <a:pt x="224" y="7"/>
                    <a:pt x="218" y="0"/>
                  </a:cubicBezTo>
                  <a:cubicBezTo>
                    <a:pt x="189" y="11"/>
                    <a:pt x="199" y="9"/>
                    <a:pt x="166" y="16"/>
                  </a:cubicBezTo>
                  <a:cubicBezTo>
                    <a:pt x="134" y="23"/>
                    <a:pt x="16" y="64"/>
                    <a:pt x="1" y="130"/>
                  </a:cubicBezTo>
                  <a:cubicBezTo>
                    <a:pt x="0" y="139"/>
                    <a:pt x="35" y="161"/>
                    <a:pt x="103" y="130"/>
                  </a:cubicBezTo>
                  <a:cubicBezTo>
                    <a:pt x="118" y="126"/>
                    <a:pt x="148" y="131"/>
                    <a:pt x="162" y="135"/>
                  </a:cubicBezTo>
                  <a:cubicBezTo>
                    <a:pt x="175" y="130"/>
                    <a:pt x="183" y="106"/>
                    <a:pt x="188" y="74"/>
                  </a:cubicBezTo>
                  <a:cubicBezTo>
                    <a:pt x="194" y="41"/>
                    <a:pt x="245" y="54"/>
                    <a:pt x="240" y="45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01"/>
            <p:cNvSpPr>
              <a:spLocks noEditPoints="1"/>
            </p:cNvSpPr>
            <p:nvPr/>
          </p:nvSpPr>
          <p:spPr bwMode="auto">
            <a:xfrm>
              <a:off x="3109913" y="10177463"/>
              <a:ext cx="114300" cy="74613"/>
            </a:xfrm>
            <a:custGeom>
              <a:avLst/>
              <a:gdLst>
                <a:gd name="T0" fmla="*/ 5 w 53"/>
                <a:gd name="T1" fmla="*/ 3 h 35"/>
                <a:gd name="T2" fmla="*/ 17 w 53"/>
                <a:gd name="T3" fmla="*/ 14 h 35"/>
                <a:gd name="T4" fmla="*/ 23 w 53"/>
                <a:gd name="T5" fmla="*/ 4 h 35"/>
                <a:gd name="T6" fmla="*/ 25 w 53"/>
                <a:gd name="T7" fmla="*/ 3 h 35"/>
                <a:gd name="T8" fmla="*/ 27 w 53"/>
                <a:gd name="T9" fmla="*/ 4 h 35"/>
                <a:gd name="T10" fmla="*/ 34 w 53"/>
                <a:gd name="T11" fmla="*/ 14 h 35"/>
                <a:gd name="T12" fmla="*/ 35 w 53"/>
                <a:gd name="T13" fmla="*/ 13 h 35"/>
                <a:gd name="T14" fmla="*/ 48 w 53"/>
                <a:gd name="T15" fmla="*/ 1 h 35"/>
                <a:gd name="T16" fmla="*/ 50 w 53"/>
                <a:gd name="T17" fmla="*/ 1 h 35"/>
                <a:gd name="T18" fmla="*/ 52 w 53"/>
                <a:gd name="T19" fmla="*/ 3 h 35"/>
                <a:gd name="T20" fmla="*/ 35 w 53"/>
                <a:gd name="T21" fmla="*/ 35 h 35"/>
                <a:gd name="T22" fmla="*/ 33 w 53"/>
                <a:gd name="T23" fmla="*/ 35 h 35"/>
                <a:gd name="T24" fmla="*/ 32 w 53"/>
                <a:gd name="T25" fmla="*/ 33 h 35"/>
                <a:gd name="T26" fmla="*/ 32 w 53"/>
                <a:gd name="T27" fmla="*/ 22 h 35"/>
                <a:gd name="T28" fmla="*/ 18 w 53"/>
                <a:gd name="T29" fmla="*/ 33 h 35"/>
                <a:gd name="T30" fmla="*/ 16 w 53"/>
                <a:gd name="T31" fmla="*/ 33 h 35"/>
                <a:gd name="T32" fmla="*/ 15 w 53"/>
                <a:gd name="T33" fmla="*/ 30 h 35"/>
                <a:gd name="T34" fmla="*/ 15 w 53"/>
                <a:gd name="T35" fmla="*/ 23 h 35"/>
                <a:gd name="T36" fmla="*/ 4 w 53"/>
                <a:gd name="T37" fmla="*/ 32 h 35"/>
                <a:gd name="T38" fmla="*/ 1 w 53"/>
                <a:gd name="T39" fmla="*/ 31 h 35"/>
                <a:gd name="T40" fmla="*/ 1 w 53"/>
                <a:gd name="T41" fmla="*/ 28 h 35"/>
                <a:gd name="T42" fmla="*/ 14 w 53"/>
                <a:gd name="T43" fmla="*/ 18 h 35"/>
                <a:gd name="T44" fmla="*/ 4 w 53"/>
                <a:gd name="T45" fmla="*/ 7 h 35"/>
                <a:gd name="T46" fmla="*/ 2 w 53"/>
                <a:gd name="T47" fmla="*/ 4 h 35"/>
                <a:gd name="T48" fmla="*/ 3 w 53"/>
                <a:gd name="T49" fmla="*/ 3 h 35"/>
                <a:gd name="T50" fmla="*/ 5 w 53"/>
                <a:gd name="T51" fmla="*/ 3 h 35"/>
                <a:gd name="T52" fmla="*/ 20 w 53"/>
                <a:gd name="T53" fmla="*/ 26 h 35"/>
                <a:gd name="T54" fmla="*/ 30 w 53"/>
                <a:gd name="T55" fmla="*/ 17 h 35"/>
                <a:gd name="T56" fmla="*/ 26 w 53"/>
                <a:gd name="T57" fmla="*/ 9 h 35"/>
                <a:gd name="T58" fmla="*/ 19 w 53"/>
                <a:gd name="T59" fmla="*/ 19 h 35"/>
                <a:gd name="T60" fmla="*/ 20 w 53"/>
                <a:gd name="T61" fmla="*/ 26 h 35"/>
                <a:gd name="T62" fmla="*/ 37 w 53"/>
                <a:gd name="T63" fmla="*/ 28 h 35"/>
                <a:gd name="T64" fmla="*/ 47 w 53"/>
                <a:gd name="T65" fmla="*/ 8 h 35"/>
                <a:gd name="T66" fmla="*/ 39 w 53"/>
                <a:gd name="T67" fmla="*/ 16 h 35"/>
                <a:gd name="T68" fmla="*/ 36 w 53"/>
                <a:gd name="T69" fmla="*/ 19 h 35"/>
                <a:gd name="T70" fmla="*/ 37 w 53"/>
                <a:gd name="T71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" y="3"/>
                  </a:moveTo>
                  <a:cubicBezTo>
                    <a:pt x="5" y="3"/>
                    <a:pt x="13" y="6"/>
                    <a:pt x="17" y="14"/>
                  </a:cubicBezTo>
                  <a:cubicBezTo>
                    <a:pt x="19" y="11"/>
                    <a:pt x="21" y="8"/>
                    <a:pt x="23" y="4"/>
                  </a:cubicBezTo>
                  <a:cubicBezTo>
                    <a:pt x="24" y="4"/>
                    <a:pt x="24" y="3"/>
                    <a:pt x="25" y="3"/>
                  </a:cubicBezTo>
                  <a:cubicBezTo>
                    <a:pt x="26" y="3"/>
                    <a:pt x="26" y="3"/>
                    <a:pt x="27" y="4"/>
                  </a:cubicBezTo>
                  <a:cubicBezTo>
                    <a:pt x="30" y="7"/>
                    <a:pt x="32" y="10"/>
                    <a:pt x="34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9" y="9"/>
                    <a:pt x="43" y="5"/>
                    <a:pt x="48" y="1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1"/>
                    <a:pt x="51" y="2"/>
                    <a:pt x="52" y="3"/>
                  </a:cubicBezTo>
                  <a:cubicBezTo>
                    <a:pt x="53" y="23"/>
                    <a:pt x="36" y="34"/>
                    <a:pt x="35" y="35"/>
                  </a:cubicBezTo>
                  <a:cubicBezTo>
                    <a:pt x="35" y="35"/>
                    <a:pt x="34" y="35"/>
                    <a:pt x="33" y="35"/>
                  </a:cubicBezTo>
                  <a:cubicBezTo>
                    <a:pt x="32" y="35"/>
                    <a:pt x="32" y="34"/>
                    <a:pt x="32" y="33"/>
                  </a:cubicBezTo>
                  <a:cubicBezTo>
                    <a:pt x="32" y="29"/>
                    <a:pt x="32" y="26"/>
                    <a:pt x="32" y="22"/>
                  </a:cubicBezTo>
                  <a:cubicBezTo>
                    <a:pt x="26" y="27"/>
                    <a:pt x="22" y="31"/>
                    <a:pt x="18" y="33"/>
                  </a:cubicBezTo>
                  <a:cubicBezTo>
                    <a:pt x="17" y="33"/>
                    <a:pt x="17" y="33"/>
                    <a:pt x="16" y="33"/>
                  </a:cubicBezTo>
                  <a:cubicBezTo>
                    <a:pt x="15" y="32"/>
                    <a:pt x="15" y="31"/>
                    <a:pt x="15" y="30"/>
                  </a:cubicBezTo>
                  <a:cubicBezTo>
                    <a:pt x="15" y="28"/>
                    <a:pt x="15" y="25"/>
                    <a:pt x="15" y="23"/>
                  </a:cubicBezTo>
                  <a:cubicBezTo>
                    <a:pt x="9" y="29"/>
                    <a:pt x="4" y="32"/>
                    <a:pt x="4" y="32"/>
                  </a:cubicBezTo>
                  <a:cubicBezTo>
                    <a:pt x="3" y="33"/>
                    <a:pt x="1" y="33"/>
                    <a:pt x="1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2" y="28"/>
                    <a:pt x="8" y="25"/>
                    <a:pt x="14" y="18"/>
                  </a:cubicBezTo>
                  <a:cubicBezTo>
                    <a:pt x="11" y="10"/>
                    <a:pt x="4" y="7"/>
                    <a:pt x="4" y="7"/>
                  </a:cubicBezTo>
                  <a:cubicBezTo>
                    <a:pt x="2" y="7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lose/>
                  <a:moveTo>
                    <a:pt x="20" y="26"/>
                  </a:moveTo>
                  <a:cubicBezTo>
                    <a:pt x="23" y="24"/>
                    <a:pt x="26" y="21"/>
                    <a:pt x="30" y="17"/>
                  </a:cubicBezTo>
                  <a:cubicBezTo>
                    <a:pt x="29" y="14"/>
                    <a:pt x="28" y="12"/>
                    <a:pt x="26" y="9"/>
                  </a:cubicBezTo>
                  <a:cubicBezTo>
                    <a:pt x="24" y="13"/>
                    <a:pt x="21" y="16"/>
                    <a:pt x="19" y="19"/>
                  </a:cubicBezTo>
                  <a:cubicBezTo>
                    <a:pt x="20" y="21"/>
                    <a:pt x="20" y="24"/>
                    <a:pt x="20" y="26"/>
                  </a:cubicBezTo>
                  <a:close/>
                  <a:moveTo>
                    <a:pt x="37" y="28"/>
                  </a:moveTo>
                  <a:cubicBezTo>
                    <a:pt x="41" y="24"/>
                    <a:pt x="46" y="17"/>
                    <a:pt x="47" y="8"/>
                  </a:cubicBezTo>
                  <a:cubicBezTo>
                    <a:pt x="44" y="11"/>
                    <a:pt x="41" y="14"/>
                    <a:pt x="39" y="16"/>
                  </a:cubicBezTo>
                  <a:cubicBezTo>
                    <a:pt x="38" y="17"/>
                    <a:pt x="37" y="18"/>
                    <a:pt x="36" y="19"/>
                  </a:cubicBezTo>
                  <a:cubicBezTo>
                    <a:pt x="36" y="21"/>
                    <a:pt x="37" y="24"/>
                    <a:pt x="37" y="28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02"/>
            <p:cNvSpPr>
              <a:spLocks/>
            </p:cNvSpPr>
            <p:nvPr/>
          </p:nvSpPr>
          <p:spPr bwMode="auto">
            <a:xfrm>
              <a:off x="3327401" y="9648825"/>
              <a:ext cx="717550" cy="571500"/>
            </a:xfrm>
            <a:custGeom>
              <a:avLst/>
              <a:gdLst>
                <a:gd name="T0" fmla="*/ 452 w 452"/>
                <a:gd name="T1" fmla="*/ 180 h 360"/>
                <a:gd name="T2" fmla="*/ 84 w 452"/>
                <a:gd name="T3" fmla="*/ 360 h 360"/>
                <a:gd name="T4" fmla="*/ 0 w 452"/>
                <a:gd name="T5" fmla="*/ 200 h 360"/>
                <a:gd name="T6" fmla="*/ 356 w 452"/>
                <a:gd name="T7" fmla="*/ 0 h 360"/>
                <a:gd name="T8" fmla="*/ 452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452" y="180"/>
                  </a:moveTo>
                  <a:lnTo>
                    <a:pt x="84" y="360"/>
                  </a:lnTo>
                  <a:lnTo>
                    <a:pt x="0" y="200"/>
                  </a:lnTo>
                  <a:lnTo>
                    <a:pt x="356" y="0"/>
                  </a:lnTo>
                  <a:lnTo>
                    <a:pt x="452" y="18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03"/>
            <p:cNvSpPr>
              <a:spLocks/>
            </p:cNvSpPr>
            <p:nvPr/>
          </p:nvSpPr>
          <p:spPr bwMode="auto">
            <a:xfrm>
              <a:off x="3784601" y="9602788"/>
              <a:ext cx="371475" cy="374650"/>
            </a:xfrm>
            <a:custGeom>
              <a:avLst/>
              <a:gdLst>
                <a:gd name="T0" fmla="*/ 153 w 173"/>
                <a:gd name="T1" fmla="*/ 52 h 174"/>
                <a:gd name="T2" fmla="*/ 122 w 173"/>
                <a:gd name="T3" fmla="*/ 154 h 174"/>
                <a:gd name="T4" fmla="*/ 19 w 173"/>
                <a:gd name="T5" fmla="*/ 122 h 174"/>
                <a:gd name="T6" fmla="*/ 51 w 173"/>
                <a:gd name="T7" fmla="*/ 20 h 174"/>
                <a:gd name="T8" fmla="*/ 153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53" y="52"/>
                  </a:moveTo>
                  <a:cubicBezTo>
                    <a:pt x="173" y="89"/>
                    <a:pt x="159" y="134"/>
                    <a:pt x="122" y="154"/>
                  </a:cubicBezTo>
                  <a:cubicBezTo>
                    <a:pt x="85" y="174"/>
                    <a:pt x="39" y="159"/>
                    <a:pt x="19" y="122"/>
                  </a:cubicBezTo>
                  <a:cubicBezTo>
                    <a:pt x="0" y="85"/>
                    <a:pt x="14" y="40"/>
                    <a:pt x="51" y="20"/>
                  </a:cubicBezTo>
                  <a:cubicBezTo>
                    <a:pt x="88" y="0"/>
                    <a:pt x="134" y="15"/>
                    <a:pt x="153" y="52"/>
                  </a:cubicBez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04"/>
            <p:cNvSpPr>
              <a:spLocks/>
            </p:cNvSpPr>
            <p:nvPr/>
          </p:nvSpPr>
          <p:spPr bwMode="auto">
            <a:xfrm>
              <a:off x="3241676" y="9912350"/>
              <a:ext cx="284163" cy="374650"/>
            </a:xfrm>
            <a:custGeom>
              <a:avLst/>
              <a:gdLst>
                <a:gd name="T0" fmla="*/ 50 w 132"/>
                <a:gd name="T1" fmla="*/ 1 h 174"/>
                <a:gd name="T2" fmla="*/ 59 w 132"/>
                <a:gd name="T3" fmla="*/ 4 h 174"/>
                <a:gd name="T4" fmla="*/ 131 w 132"/>
                <a:gd name="T5" fmla="*/ 140 h 174"/>
                <a:gd name="T6" fmla="*/ 128 w 132"/>
                <a:gd name="T7" fmla="*/ 149 h 174"/>
                <a:gd name="T8" fmla="*/ 83 w 132"/>
                <a:gd name="T9" fmla="*/ 173 h 174"/>
                <a:gd name="T10" fmla="*/ 74 w 132"/>
                <a:gd name="T11" fmla="*/ 170 h 174"/>
                <a:gd name="T12" fmla="*/ 2 w 132"/>
                <a:gd name="T13" fmla="*/ 34 h 174"/>
                <a:gd name="T14" fmla="*/ 5 w 132"/>
                <a:gd name="T15" fmla="*/ 25 h 174"/>
                <a:gd name="T16" fmla="*/ 50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50" y="1"/>
                  </a:moveTo>
                  <a:cubicBezTo>
                    <a:pt x="53" y="0"/>
                    <a:pt x="57" y="1"/>
                    <a:pt x="59" y="4"/>
                  </a:cubicBezTo>
                  <a:cubicBezTo>
                    <a:pt x="131" y="140"/>
                    <a:pt x="131" y="140"/>
                    <a:pt x="131" y="140"/>
                  </a:cubicBezTo>
                  <a:cubicBezTo>
                    <a:pt x="132" y="143"/>
                    <a:pt x="131" y="147"/>
                    <a:pt x="128" y="149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79" y="174"/>
                    <a:pt x="75" y="173"/>
                    <a:pt x="74" y="170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1"/>
                    <a:pt x="1" y="27"/>
                    <a:pt x="5" y="25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05"/>
            <p:cNvSpPr>
              <a:spLocks/>
            </p:cNvSpPr>
            <p:nvPr/>
          </p:nvSpPr>
          <p:spPr bwMode="auto">
            <a:xfrm>
              <a:off x="3557588" y="10061575"/>
              <a:ext cx="193675" cy="120650"/>
            </a:xfrm>
            <a:custGeom>
              <a:avLst/>
              <a:gdLst>
                <a:gd name="T0" fmla="*/ 7 w 90"/>
                <a:gd name="T1" fmla="*/ 0 h 56"/>
                <a:gd name="T2" fmla="*/ 22 w 90"/>
                <a:gd name="T3" fmla="*/ 23 h 56"/>
                <a:gd name="T4" fmla="*/ 67 w 90"/>
                <a:gd name="T5" fmla="*/ 49 h 56"/>
                <a:gd name="T6" fmla="*/ 89 w 90"/>
                <a:gd name="T7" fmla="*/ 33 h 56"/>
                <a:gd name="T8" fmla="*/ 58 w 90"/>
                <a:gd name="T9" fmla="*/ 2 h 56"/>
                <a:gd name="T10" fmla="*/ 7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7" y="0"/>
                  </a:moveTo>
                  <a:cubicBezTo>
                    <a:pt x="7" y="0"/>
                    <a:pt x="0" y="10"/>
                    <a:pt x="22" y="23"/>
                  </a:cubicBezTo>
                  <a:cubicBezTo>
                    <a:pt x="45" y="35"/>
                    <a:pt x="60" y="42"/>
                    <a:pt x="67" y="49"/>
                  </a:cubicBezTo>
                  <a:cubicBezTo>
                    <a:pt x="73" y="56"/>
                    <a:pt x="90" y="35"/>
                    <a:pt x="89" y="33"/>
                  </a:cubicBezTo>
                  <a:cubicBezTo>
                    <a:pt x="89" y="31"/>
                    <a:pt x="61" y="3"/>
                    <a:pt x="58" y="2"/>
                  </a:cubicBezTo>
                  <a:cubicBezTo>
                    <a:pt x="56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06"/>
            <p:cNvSpPr>
              <a:spLocks/>
            </p:cNvSpPr>
            <p:nvPr/>
          </p:nvSpPr>
          <p:spPr bwMode="auto">
            <a:xfrm>
              <a:off x="3609976" y="9899650"/>
              <a:ext cx="530225" cy="374650"/>
            </a:xfrm>
            <a:custGeom>
              <a:avLst/>
              <a:gdLst>
                <a:gd name="T0" fmla="*/ 5 w 246"/>
                <a:gd name="T1" fmla="*/ 35 h 174"/>
                <a:gd name="T2" fmla="*/ 18 w 246"/>
                <a:gd name="T3" fmla="*/ 5 h 174"/>
                <a:gd name="T4" fmla="*/ 93 w 246"/>
                <a:gd name="T5" fmla="*/ 28 h 174"/>
                <a:gd name="T6" fmla="*/ 242 w 246"/>
                <a:gd name="T7" fmla="*/ 139 h 174"/>
                <a:gd name="T8" fmla="*/ 210 w 246"/>
                <a:gd name="T9" fmla="*/ 160 h 174"/>
                <a:gd name="T10" fmla="*/ 5 w 246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74">
                  <a:moveTo>
                    <a:pt x="5" y="35"/>
                  </a:moveTo>
                  <a:cubicBezTo>
                    <a:pt x="5" y="35"/>
                    <a:pt x="0" y="21"/>
                    <a:pt x="18" y="5"/>
                  </a:cubicBezTo>
                  <a:cubicBezTo>
                    <a:pt x="24" y="0"/>
                    <a:pt x="41" y="16"/>
                    <a:pt x="93" y="28"/>
                  </a:cubicBezTo>
                  <a:cubicBezTo>
                    <a:pt x="146" y="40"/>
                    <a:pt x="209" y="64"/>
                    <a:pt x="242" y="139"/>
                  </a:cubicBezTo>
                  <a:cubicBezTo>
                    <a:pt x="246" y="147"/>
                    <a:pt x="232" y="174"/>
                    <a:pt x="210" y="160"/>
                  </a:cubicBezTo>
                  <a:cubicBezTo>
                    <a:pt x="188" y="146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07"/>
            <p:cNvSpPr>
              <a:spLocks/>
            </p:cNvSpPr>
            <p:nvPr/>
          </p:nvSpPr>
          <p:spPr bwMode="auto">
            <a:xfrm>
              <a:off x="3503613" y="9977438"/>
              <a:ext cx="295275" cy="255588"/>
            </a:xfrm>
            <a:custGeom>
              <a:avLst/>
              <a:gdLst>
                <a:gd name="T0" fmla="*/ 97 w 137"/>
                <a:gd name="T1" fmla="*/ 117 h 119"/>
                <a:gd name="T2" fmla="*/ 113 w 137"/>
                <a:gd name="T3" fmla="*/ 109 h 119"/>
                <a:gd name="T4" fmla="*/ 135 w 137"/>
                <a:gd name="T5" fmla="*/ 53 h 119"/>
                <a:gd name="T6" fmla="*/ 128 w 137"/>
                <a:gd name="T7" fmla="*/ 37 h 119"/>
                <a:gd name="T8" fmla="*/ 41 w 137"/>
                <a:gd name="T9" fmla="*/ 2 h 119"/>
                <a:gd name="T10" fmla="*/ 25 w 137"/>
                <a:gd name="T11" fmla="*/ 9 h 119"/>
                <a:gd name="T12" fmla="*/ 2 w 137"/>
                <a:gd name="T13" fmla="*/ 66 h 119"/>
                <a:gd name="T14" fmla="*/ 9 w 137"/>
                <a:gd name="T15" fmla="*/ 82 h 119"/>
                <a:gd name="T16" fmla="*/ 97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97" y="117"/>
                  </a:moveTo>
                  <a:cubicBezTo>
                    <a:pt x="103" y="119"/>
                    <a:pt x="110" y="116"/>
                    <a:pt x="113" y="109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7" y="46"/>
                    <a:pt x="134" y="39"/>
                    <a:pt x="128" y="3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4" y="0"/>
                    <a:pt x="27" y="3"/>
                    <a:pt x="25" y="9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72"/>
                    <a:pt x="3" y="80"/>
                    <a:pt x="9" y="82"/>
                  </a:cubicBezTo>
                  <a:lnTo>
                    <a:pt x="97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08"/>
            <p:cNvSpPr>
              <a:spLocks/>
            </p:cNvSpPr>
            <p:nvPr/>
          </p:nvSpPr>
          <p:spPr bwMode="auto">
            <a:xfrm>
              <a:off x="3560763" y="9964738"/>
              <a:ext cx="528638" cy="346075"/>
            </a:xfrm>
            <a:custGeom>
              <a:avLst/>
              <a:gdLst>
                <a:gd name="T0" fmla="*/ 6 w 246"/>
                <a:gd name="T1" fmla="*/ 45 h 161"/>
                <a:gd name="T2" fmla="*/ 28 w 246"/>
                <a:gd name="T3" fmla="*/ 0 h 161"/>
                <a:gd name="T4" fmla="*/ 80 w 246"/>
                <a:gd name="T5" fmla="*/ 16 h 161"/>
                <a:gd name="T6" fmla="*/ 245 w 246"/>
                <a:gd name="T7" fmla="*/ 130 h 161"/>
                <a:gd name="T8" fmla="*/ 143 w 246"/>
                <a:gd name="T9" fmla="*/ 130 h 161"/>
                <a:gd name="T10" fmla="*/ 84 w 246"/>
                <a:gd name="T11" fmla="*/ 135 h 161"/>
                <a:gd name="T12" fmla="*/ 58 w 246"/>
                <a:gd name="T13" fmla="*/ 74 h 161"/>
                <a:gd name="T14" fmla="*/ 6 w 246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161">
                  <a:moveTo>
                    <a:pt x="6" y="45"/>
                  </a:moveTo>
                  <a:cubicBezTo>
                    <a:pt x="6" y="45"/>
                    <a:pt x="22" y="7"/>
                    <a:pt x="28" y="0"/>
                  </a:cubicBezTo>
                  <a:cubicBezTo>
                    <a:pt x="57" y="11"/>
                    <a:pt x="47" y="9"/>
                    <a:pt x="80" y="16"/>
                  </a:cubicBezTo>
                  <a:cubicBezTo>
                    <a:pt x="112" y="23"/>
                    <a:pt x="230" y="64"/>
                    <a:pt x="245" y="130"/>
                  </a:cubicBezTo>
                  <a:cubicBezTo>
                    <a:pt x="246" y="139"/>
                    <a:pt x="211" y="161"/>
                    <a:pt x="143" y="130"/>
                  </a:cubicBezTo>
                  <a:cubicBezTo>
                    <a:pt x="128" y="126"/>
                    <a:pt x="98" y="131"/>
                    <a:pt x="84" y="135"/>
                  </a:cubicBezTo>
                  <a:cubicBezTo>
                    <a:pt x="71" y="130"/>
                    <a:pt x="63" y="106"/>
                    <a:pt x="58" y="74"/>
                  </a:cubicBezTo>
                  <a:cubicBezTo>
                    <a:pt x="52" y="41"/>
                    <a:pt x="0" y="54"/>
                    <a:pt x="6" y="45"/>
                  </a:cubicBezTo>
                  <a:close/>
                </a:path>
              </a:pathLst>
            </a:custGeom>
            <a:solidFill>
              <a:srgbClr val="56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09"/>
            <p:cNvSpPr>
              <a:spLocks noEditPoints="1"/>
            </p:cNvSpPr>
            <p:nvPr/>
          </p:nvSpPr>
          <p:spPr bwMode="auto">
            <a:xfrm>
              <a:off x="3741738" y="10177463"/>
              <a:ext cx="114300" cy="74613"/>
            </a:xfrm>
            <a:custGeom>
              <a:avLst/>
              <a:gdLst>
                <a:gd name="T0" fmla="*/ 50 w 53"/>
                <a:gd name="T1" fmla="*/ 3 h 35"/>
                <a:gd name="T2" fmla="*/ 51 w 53"/>
                <a:gd name="T3" fmla="*/ 4 h 35"/>
                <a:gd name="T4" fmla="*/ 49 w 53"/>
                <a:gd name="T5" fmla="*/ 7 h 35"/>
                <a:gd name="T6" fmla="*/ 39 w 53"/>
                <a:gd name="T7" fmla="*/ 18 h 35"/>
                <a:gd name="T8" fmla="*/ 51 w 53"/>
                <a:gd name="T9" fmla="*/ 28 h 35"/>
                <a:gd name="T10" fmla="*/ 52 w 53"/>
                <a:gd name="T11" fmla="*/ 31 h 35"/>
                <a:gd name="T12" fmla="*/ 49 w 53"/>
                <a:gd name="T13" fmla="*/ 32 h 35"/>
                <a:gd name="T14" fmla="*/ 38 w 53"/>
                <a:gd name="T15" fmla="*/ 23 h 35"/>
                <a:gd name="T16" fmla="*/ 38 w 53"/>
                <a:gd name="T17" fmla="*/ 30 h 35"/>
                <a:gd name="T18" fmla="*/ 37 w 53"/>
                <a:gd name="T19" fmla="*/ 33 h 35"/>
                <a:gd name="T20" fmla="*/ 35 w 53"/>
                <a:gd name="T21" fmla="*/ 33 h 35"/>
                <a:gd name="T22" fmla="*/ 21 w 53"/>
                <a:gd name="T23" fmla="*/ 22 h 35"/>
                <a:gd name="T24" fmla="*/ 21 w 53"/>
                <a:gd name="T25" fmla="*/ 33 h 35"/>
                <a:gd name="T26" fmla="*/ 20 w 53"/>
                <a:gd name="T27" fmla="*/ 35 h 35"/>
                <a:gd name="T28" fmla="*/ 17 w 53"/>
                <a:gd name="T29" fmla="*/ 35 h 35"/>
                <a:gd name="T30" fmla="*/ 1 w 53"/>
                <a:gd name="T31" fmla="*/ 3 h 35"/>
                <a:gd name="T32" fmla="*/ 3 w 53"/>
                <a:gd name="T33" fmla="*/ 1 h 35"/>
                <a:gd name="T34" fmla="*/ 5 w 53"/>
                <a:gd name="T35" fmla="*/ 1 h 35"/>
                <a:gd name="T36" fmla="*/ 17 w 53"/>
                <a:gd name="T37" fmla="*/ 13 h 35"/>
                <a:gd name="T38" fmla="*/ 19 w 53"/>
                <a:gd name="T39" fmla="*/ 14 h 35"/>
                <a:gd name="T40" fmla="*/ 26 w 53"/>
                <a:gd name="T41" fmla="*/ 4 h 35"/>
                <a:gd name="T42" fmla="*/ 28 w 53"/>
                <a:gd name="T43" fmla="*/ 3 h 35"/>
                <a:gd name="T44" fmla="*/ 30 w 53"/>
                <a:gd name="T45" fmla="*/ 4 h 35"/>
                <a:gd name="T46" fmla="*/ 36 w 53"/>
                <a:gd name="T47" fmla="*/ 14 h 35"/>
                <a:gd name="T48" fmla="*/ 48 w 53"/>
                <a:gd name="T49" fmla="*/ 3 h 35"/>
                <a:gd name="T50" fmla="*/ 50 w 53"/>
                <a:gd name="T51" fmla="*/ 3 h 35"/>
                <a:gd name="T52" fmla="*/ 34 w 53"/>
                <a:gd name="T53" fmla="*/ 19 h 35"/>
                <a:gd name="T54" fmla="*/ 27 w 53"/>
                <a:gd name="T55" fmla="*/ 9 h 35"/>
                <a:gd name="T56" fmla="*/ 22 w 53"/>
                <a:gd name="T57" fmla="*/ 17 h 35"/>
                <a:gd name="T58" fmla="*/ 33 w 53"/>
                <a:gd name="T59" fmla="*/ 26 h 35"/>
                <a:gd name="T60" fmla="*/ 34 w 53"/>
                <a:gd name="T61" fmla="*/ 19 h 35"/>
                <a:gd name="T62" fmla="*/ 17 w 53"/>
                <a:gd name="T63" fmla="*/ 19 h 35"/>
                <a:gd name="T64" fmla="*/ 14 w 53"/>
                <a:gd name="T65" fmla="*/ 16 h 35"/>
                <a:gd name="T66" fmla="*/ 6 w 53"/>
                <a:gd name="T67" fmla="*/ 8 h 35"/>
                <a:gd name="T68" fmla="*/ 16 w 53"/>
                <a:gd name="T69" fmla="*/ 28 h 35"/>
                <a:gd name="T70" fmla="*/ 17 w 53"/>
                <a:gd name="T7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0" y="3"/>
                  </a:moveTo>
                  <a:cubicBezTo>
                    <a:pt x="50" y="3"/>
                    <a:pt x="50" y="4"/>
                    <a:pt x="51" y="4"/>
                  </a:cubicBezTo>
                  <a:cubicBezTo>
                    <a:pt x="51" y="5"/>
                    <a:pt x="51" y="7"/>
                    <a:pt x="49" y="7"/>
                  </a:cubicBezTo>
                  <a:cubicBezTo>
                    <a:pt x="49" y="7"/>
                    <a:pt x="42" y="10"/>
                    <a:pt x="39" y="18"/>
                  </a:cubicBezTo>
                  <a:cubicBezTo>
                    <a:pt x="45" y="25"/>
                    <a:pt x="51" y="28"/>
                    <a:pt x="51" y="28"/>
                  </a:cubicBezTo>
                  <a:cubicBezTo>
                    <a:pt x="53" y="29"/>
                    <a:pt x="53" y="30"/>
                    <a:pt x="52" y="31"/>
                  </a:cubicBezTo>
                  <a:cubicBezTo>
                    <a:pt x="52" y="33"/>
                    <a:pt x="50" y="33"/>
                    <a:pt x="49" y="32"/>
                  </a:cubicBezTo>
                  <a:cubicBezTo>
                    <a:pt x="49" y="32"/>
                    <a:pt x="44" y="29"/>
                    <a:pt x="38" y="23"/>
                  </a:cubicBezTo>
                  <a:cubicBezTo>
                    <a:pt x="38" y="25"/>
                    <a:pt x="38" y="28"/>
                    <a:pt x="38" y="30"/>
                  </a:cubicBezTo>
                  <a:cubicBezTo>
                    <a:pt x="38" y="31"/>
                    <a:pt x="38" y="32"/>
                    <a:pt x="37" y="33"/>
                  </a:cubicBezTo>
                  <a:cubicBezTo>
                    <a:pt x="36" y="33"/>
                    <a:pt x="35" y="33"/>
                    <a:pt x="35" y="33"/>
                  </a:cubicBezTo>
                  <a:cubicBezTo>
                    <a:pt x="31" y="31"/>
                    <a:pt x="27" y="27"/>
                    <a:pt x="21" y="22"/>
                  </a:cubicBezTo>
                  <a:cubicBezTo>
                    <a:pt x="21" y="26"/>
                    <a:pt x="21" y="29"/>
                    <a:pt x="21" y="33"/>
                  </a:cubicBezTo>
                  <a:cubicBezTo>
                    <a:pt x="21" y="34"/>
                    <a:pt x="21" y="35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4"/>
                    <a:pt x="0" y="2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10" y="5"/>
                    <a:pt x="14" y="9"/>
                    <a:pt x="17" y="13"/>
                  </a:cubicBezTo>
                  <a:cubicBezTo>
                    <a:pt x="18" y="13"/>
                    <a:pt x="18" y="13"/>
                    <a:pt x="19" y="14"/>
                  </a:cubicBezTo>
                  <a:cubicBezTo>
                    <a:pt x="20" y="10"/>
                    <a:pt x="23" y="7"/>
                    <a:pt x="26" y="4"/>
                  </a:cubicBezTo>
                  <a:cubicBezTo>
                    <a:pt x="26" y="3"/>
                    <a:pt x="27" y="3"/>
                    <a:pt x="28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1" y="8"/>
                    <a:pt x="34" y="11"/>
                    <a:pt x="36" y="14"/>
                  </a:cubicBezTo>
                  <a:cubicBezTo>
                    <a:pt x="40" y="6"/>
                    <a:pt x="48" y="3"/>
                    <a:pt x="48" y="3"/>
                  </a:cubicBezTo>
                  <a:cubicBezTo>
                    <a:pt x="48" y="3"/>
                    <a:pt x="49" y="3"/>
                    <a:pt x="50" y="3"/>
                  </a:cubicBezTo>
                  <a:close/>
                  <a:moveTo>
                    <a:pt x="34" y="19"/>
                  </a:moveTo>
                  <a:cubicBezTo>
                    <a:pt x="32" y="16"/>
                    <a:pt x="29" y="13"/>
                    <a:pt x="27" y="9"/>
                  </a:cubicBezTo>
                  <a:cubicBezTo>
                    <a:pt x="25" y="12"/>
                    <a:pt x="24" y="14"/>
                    <a:pt x="22" y="17"/>
                  </a:cubicBezTo>
                  <a:cubicBezTo>
                    <a:pt x="27" y="21"/>
                    <a:pt x="30" y="24"/>
                    <a:pt x="33" y="26"/>
                  </a:cubicBezTo>
                  <a:cubicBezTo>
                    <a:pt x="33" y="24"/>
                    <a:pt x="33" y="21"/>
                    <a:pt x="34" y="19"/>
                  </a:cubicBezTo>
                  <a:close/>
                  <a:moveTo>
                    <a:pt x="17" y="19"/>
                  </a:moveTo>
                  <a:cubicBezTo>
                    <a:pt x="16" y="18"/>
                    <a:pt x="15" y="17"/>
                    <a:pt x="14" y="16"/>
                  </a:cubicBezTo>
                  <a:cubicBezTo>
                    <a:pt x="12" y="14"/>
                    <a:pt x="9" y="11"/>
                    <a:pt x="6" y="8"/>
                  </a:cubicBezTo>
                  <a:cubicBezTo>
                    <a:pt x="7" y="17"/>
                    <a:pt x="12" y="24"/>
                    <a:pt x="16" y="28"/>
                  </a:cubicBezTo>
                  <a:cubicBezTo>
                    <a:pt x="16" y="24"/>
                    <a:pt x="16" y="21"/>
                    <a:pt x="17" y="19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10"/>
            <p:cNvSpPr>
              <a:spLocks/>
            </p:cNvSpPr>
            <p:nvPr/>
          </p:nvSpPr>
          <p:spPr bwMode="auto">
            <a:xfrm>
              <a:off x="2921001" y="9648825"/>
              <a:ext cx="717550" cy="571500"/>
            </a:xfrm>
            <a:custGeom>
              <a:avLst/>
              <a:gdLst>
                <a:gd name="T0" fmla="*/ 0 w 452"/>
                <a:gd name="T1" fmla="*/ 180 h 360"/>
                <a:gd name="T2" fmla="*/ 367 w 452"/>
                <a:gd name="T3" fmla="*/ 360 h 360"/>
                <a:gd name="T4" fmla="*/ 452 w 452"/>
                <a:gd name="T5" fmla="*/ 200 h 360"/>
                <a:gd name="T6" fmla="*/ 96 w 452"/>
                <a:gd name="T7" fmla="*/ 0 h 360"/>
                <a:gd name="T8" fmla="*/ 0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0" y="180"/>
                  </a:moveTo>
                  <a:lnTo>
                    <a:pt x="367" y="360"/>
                  </a:lnTo>
                  <a:lnTo>
                    <a:pt x="452" y="200"/>
                  </a:lnTo>
                  <a:lnTo>
                    <a:pt x="96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11"/>
            <p:cNvSpPr>
              <a:spLocks/>
            </p:cNvSpPr>
            <p:nvPr/>
          </p:nvSpPr>
          <p:spPr bwMode="auto">
            <a:xfrm>
              <a:off x="2808288" y="9602788"/>
              <a:ext cx="373063" cy="374650"/>
            </a:xfrm>
            <a:custGeom>
              <a:avLst/>
              <a:gdLst>
                <a:gd name="T0" fmla="*/ 20 w 173"/>
                <a:gd name="T1" fmla="*/ 52 h 174"/>
                <a:gd name="T2" fmla="*/ 51 w 173"/>
                <a:gd name="T3" fmla="*/ 154 h 174"/>
                <a:gd name="T4" fmla="*/ 154 w 173"/>
                <a:gd name="T5" fmla="*/ 122 h 174"/>
                <a:gd name="T6" fmla="*/ 122 w 173"/>
                <a:gd name="T7" fmla="*/ 20 h 174"/>
                <a:gd name="T8" fmla="*/ 20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20" y="52"/>
                  </a:moveTo>
                  <a:cubicBezTo>
                    <a:pt x="0" y="89"/>
                    <a:pt x="14" y="134"/>
                    <a:pt x="51" y="154"/>
                  </a:cubicBezTo>
                  <a:cubicBezTo>
                    <a:pt x="88" y="174"/>
                    <a:pt x="134" y="159"/>
                    <a:pt x="154" y="122"/>
                  </a:cubicBezTo>
                  <a:cubicBezTo>
                    <a:pt x="173" y="85"/>
                    <a:pt x="159" y="40"/>
                    <a:pt x="122" y="20"/>
                  </a:cubicBezTo>
                  <a:cubicBezTo>
                    <a:pt x="85" y="0"/>
                    <a:pt x="39" y="15"/>
                    <a:pt x="20" y="52"/>
                  </a:cubicBez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2"/>
            <p:cNvSpPr>
              <a:spLocks/>
            </p:cNvSpPr>
            <p:nvPr/>
          </p:nvSpPr>
          <p:spPr bwMode="auto">
            <a:xfrm>
              <a:off x="3440113" y="9912350"/>
              <a:ext cx="284163" cy="374650"/>
            </a:xfrm>
            <a:custGeom>
              <a:avLst/>
              <a:gdLst>
                <a:gd name="T0" fmla="*/ 82 w 132"/>
                <a:gd name="T1" fmla="*/ 1 h 174"/>
                <a:gd name="T2" fmla="*/ 73 w 132"/>
                <a:gd name="T3" fmla="*/ 4 h 174"/>
                <a:gd name="T4" fmla="*/ 1 w 132"/>
                <a:gd name="T5" fmla="*/ 140 h 174"/>
                <a:gd name="T6" fmla="*/ 4 w 132"/>
                <a:gd name="T7" fmla="*/ 149 h 174"/>
                <a:gd name="T8" fmla="*/ 49 w 132"/>
                <a:gd name="T9" fmla="*/ 173 h 174"/>
                <a:gd name="T10" fmla="*/ 58 w 132"/>
                <a:gd name="T11" fmla="*/ 170 h 174"/>
                <a:gd name="T12" fmla="*/ 130 w 132"/>
                <a:gd name="T13" fmla="*/ 34 h 174"/>
                <a:gd name="T14" fmla="*/ 127 w 132"/>
                <a:gd name="T15" fmla="*/ 25 h 174"/>
                <a:gd name="T16" fmla="*/ 82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82" y="1"/>
                  </a:moveTo>
                  <a:cubicBezTo>
                    <a:pt x="79" y="0"/>
                    <a:pt x="75" y="1"/>
                    <a:pt x="73" y="4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0" y="143"/>
                    <a:pt x="1" y="147"/>
                    <a:pt x="4" y="149"/>
                  </a:cubicBezTo>
                  <a:cubicBezTo>
                    <a:pt x="49" y="173"/>
                    <a:pt x="49" y="173"/>
                    <a:pt x="49" y="173"/>
                  </a:cubicBezTo>
                  <a:cubicBezTo>
                    <a:pt x="52" y="174"/>
                    <a:pt x="57" y="173"/>
                    <a:pt x="58" y="170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2" y="31"/>
                    <a:pt x="130" y="27"/>
                    <a:pt x="127" y="25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643822" y="3400446"/>
            <a:ext cx="1586758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Documents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 flipH="1">
            <a:off x="8693066" y="3357858"/>
            <a:ext cx="1563805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s-ES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Intelligence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Freeform 7">
            <a:extLst>
              <a:ext uri="{FF2B5EF4-FFF2-40B4-BE49-F238E27FC236}">
                <a16:creationId xmlns:a16="http://schemas.microsoft.com/office/drawing/2014/main" id="{BC218225-BBB6-4260-9637-FAC2D2B30624}"/>
              </a:ext>
            </a:extLst>
          </p:cNvPr>
          <p:cNvSpPr>
            <a:spLocks/>
          </p:cNvSpPr>
          <p:nvPr/>
        </p:nvSpPr>
        <p:spPr bwMode="auto">
          <a:xfrm>
            <a:off x="8659122" y="2127147"/>
            <a:ext cx="1563803" cy="817280"/>
          </a:xfrm>
          <a:custGeom>
            <a:avLst/>
            <a:gdLst>
              <a:gd name="T0" fmla="*/ 405 w 405"/>
              <a:gd name="T1" fmla="*/ 147 h 212"/>
              <a:gd name="T2" fmla="*/ 350 w 405"/>
              <a:gd name="T3" fmla="*/ 82 h 212"/>
              <a:gd name="T4" fmla="*/ 262 w 405"/>
              <a:gd name="T5" fmla="*/ 0 h 212"/>
              <a:gd name="T6" fmla="*/ 186 w 405"/>
              <a:gd name="T7" fmla="*/ 43 h 212"/>
              <a:gd name="T8" fmla="*/ 151 w 405"/>
              <a:gd name="T9" fmla="*/ 33 h 212"/>
              <a:gd name="T10" fmla="*/ 90 w 405"/>
              <a:gd name="T11" fmla="*/ 73 h 212"/>
              <a:gd name="T12" fmla="*/ 87 w 405"/>
              <a:gd name="T13" fmla="*/ 73 h 212"/>
              <a:gd name="T14" fmla="*/ 53 w 405"/>
              <a:gd name="T15" fmla="*/ 107 h 212"/>
              <a:gd name="T16" fmla="*/ 53 w 405"/>
              <a:gd name="T17" fmla="*/ 107 h 212"/>
              <a:gd name="T18" fmla="*/ 0 w 405"/>
              <a:gd name="T19" fmla="*/ 159 h 212"/>
              <a:gd name="T20" fmla="*/ 53 w 405"/>
              <a:gd name="T21" fmla="*/ 212 h 212"/>
              <a:gd name="T22" fmla="*/ 347 w 405"/>
              <a:gd name="T23" fmla="*/ 212 h 212"/>
              <a:gd name="T24" fmla="*/ 347 w 405"/>
              <a:gd name="T25" fmla="*/ 212 h 212"/>
              <a:gd name="T26" fmla="*/ 405 w 405"/>
              <a:gd name="T27" fmla="*/ 147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5" h="212">
                <a:moveTo>
                  <a:pt x="405" y="147"/>
                </a:moveTo>
                <a:cubicBezTo>
                  <a:pt x="405" y="114"/>
                  <a:pt x="381" y="87"/>
                  <a:pt x="350" y="82"/>
                </a:cubicBezTo>
                <a:cubicBezTo>
                  <a:pt x="347" y="36"/>
                  <a:pt x="309" y="0"/>
                  <a:pt x="262" y="0"/>
                </a:cubicBezTo>
                <a:cubicBezTo>
                  <a:pt x="229" y="0"/>
                  <a:pt x="201" y="17"/>
                  <a:pt x="186" y="43"/>
                </a:cubicBezTo>
                <a:cubicBezTo>
                  <a:pt x="176" y="37"/>
                  <a:pt x="164" y="33"/>
                  <a:pt x="151" y="33"/>
                </a:cubicBezTo>
                <a:cubicBezTo>
                  <a:pt x="124" y="33"/>
                  <a:pt x="100" y="50"/>
                  <a:pt x="90" y="73"/>
                </a:cubicBezTo>
                <a:cubicBezTo>
                  <a:pt x="89" y="73"/>
                  <a:pt x="88" y="73"/>
                  <a:pt x="87" y="73"/>
                </a:cubicBezTo>
                <a:cubicBezTo>
                  <a:pt x="69" y="73"/>
                  <a:pt x="54" y="88"/>
                  <a:pt x="53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24" y="107"/>
                  <a:pt x="0" y="130"/>
                  <a:pt x="0" y="159"/>
                </a:cubicBezTo>
                <a:cubicBezTo>
                  <a:pt x="0" y="188"/>
                  <a:pt x="24" y="212"/>
                  <a:pt x="53" y="212"/>
                </a:cubicBezTo>
                <a:cubicBezTo>
                  <a:pt x="347" y="212"/>
                  <a:pt x="347" y="212"/>
                  <a:pt x="347" y="212"/>
                </a:cubicBezTo>
                <a:cubicBezTo>
                  <a:pt x="347" y="212"/>
                  <a:pt x="347" y="212"/>
                  <a:pt x="347" y="212"/>
                </a:cubicBezTo>
                <a:cubicBezTo>
                  <a:pt x="379" y="208"/>
                  <a:pt x="405" y="181"/>
                  <a:pt x="405" y="147"/>
                </a:cubicBezTo>
                <a:close/>
              </a:path>
            </a:pathLst>
          </a:custGeom>
          <a:solidFill>
            <a:srgbClr val="BDDE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88BCE665-31EE-484A-B7D0-CC1FFB61E8D9}"/>
              </a:ext>
            </a:extLst>
          </p:cNvPr>
          <p:cNvSpPr>
            <a:spLocks/>
          </p:cNvSpPr>
          <p:nvPr/>
        </p:nvSpPr>
        <p:spPr bwMode="auto">
          <a:xfrm>
            <a:off x="2583822" y="2721027"/>
            <a:ext cx="853056" cy="446801"/>
          </a:xfrm>
          <a:custGeom>
            <a:avLst/>
            <a:gdLst>
              <a:gd name="T0" fmla="*/ 221 w 221"/>
              <a:gd name="T1" fmla="*/ 80 h 116"/>
              <a:gd name="T2" fmla="*/ 191 w 221"/>
              <a:gd name="T3" fmla="*/ 45 h 116"/>
              <a:gd name="T4" fmla="*/ 143 w 221"/>
              <a:gd name="T5" fmla="*/ 0 h 116"/>
              <a:gd name="T6" fmla="*/ 102 w 221"/>
              <a:gd name="T7" fmla="*/ 24 h 116"/>
              <a:gd name="T8" fmla="*/ 83 w 221"/>
              <a:gd name="T9" fmla="*/ 18 h 116"/>
              <a:gd name="T10" fmla="*/ 49 w 221"/>
              <a:gd name="T11" fmla="*/ 40 h 116"/>
              <a:gd name="T12" fmla="*/ 48 w 221"/>
              <a:gd name="T13" fmla="*/ 40 h 116"/>
              <a:gd name="T14" fmla="*/ 29 w 221"/>
              <a:gd name="T15" fmla="*/ 58 h 116"/>
              <a:gd name="T16" fmla="*/ 29 w 221"/>
              <a:gd name="T17" fmla="*/ 58 h 116"/>
              <a:gd name="T18" fmla="*/ 0 w 221"/>
              <a:gd name="T19" fmla="*/ 87 h 116"/>
              <a:gd name="T20" fmla="*/ 29 w 221"/>
              <a:gd name="T21" fmla="*/ 116 h 116"/>
              <a:gd name="T22" fmla="*/ 189 w 221"/>
              <a:gd name="T23" fmla="*/ 116 h 116"/>
              <a:gd name="T24" fmla="*/ 189 w 221"/>
              <a:gd name="T25" fmla="*/ 116 h 116"/>
              <a:gd name="T26" fmla="*/ 221 w 221"/>
              <a:gd name="T27" fmla="*/ 8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" h="116">
                <a:moveTo>
                  <a:pt x="221" y="80"/>
                </a:moveTo>
                <a:cubicBezTo>
                  <a:pt x="221" y="63"/>
                  <a:pt x="208" y="48"/>
                  <a:pt x="191" y="45"/>
                </a:cubicBezTo>
                <a:cubicBezTo>
                  <a:pt x="190" y="20"/>
                  <a:pt x="169" y="0"/>
                  <a:pt x="143" y="0"/>
                </a:cubicBezTo>
                <a:cubicBezTo>
                  <a:pt x="125" y="0"/>
                  <a:pt x="110" y="10"/>
                  <a:pt x="102" y="24"/>
                </a:cubicBezTo>
                <a:cubicBezTo>
                  <a:pt x="96" y="20"/>
                  <a:pt x="90" y="18"/>
                  <a:pt x="83" y="18"/>
                </a:cubicBezTo>
                <a:cubicBezTo>
                  <a:pt x="68" y="18"/>
                  <a:pt x="55" y="27"/>
                  <a:pt x="49" y="40"/>
                </a:cubicBezTo>
                <a:cubicBezTo>
                  <a:pt x="49" y="40"/>
                  <a:pt x="48" y="40"/>
                  <a:pt x="48" y="40"/>
                </a:cubicBezTo>
                <a:cubicBezTo>
                  <a:pt x="38" y="40"/>
                  <a:pt x="30" y="4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13" y="58"/>
                  <a:pt x="0" y="71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189" y="116"/>
                  <a:pt x="189" y="116"/>
                  <a:pt x="189" y="116"/>
                </a:cubicBezTo>
                <a:cubicBezTo>
                  <a:pt x="189" y="116"/>
                  <a:pt x="189" y="116"/>
                  <a:pt x="189" y="116"/>
                </a:cubicBezTo>
                <a:cubicBezTo>
                  <a:pt x="207" y="114"/>
                  <a:pt x="221" y="99"/>
                  <a:pt x="221" y="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A19A093D-2BA7-43CA-84AA-B9BE6EB9798C}"/>
              </a:ext>
            </a:extLst>
          </p:cNvPr>
          <p:cNvSpPr>
            <a:spLocks/>
          </p:cNvSpPr>
          <p:nvPr/>
        </p:nvSpPr>
        <p:spPr bwMode="auto">
          <a:xfrm>
            <a:off x="1297959" y="2266276"/>
            <a:ext cx="864981" cy="454751"/>
          </a:xfrm>
          <a:custGeom>
            <a:avLst/>
            <a:gdLst>
              <a:gd name="T0" fmla="*/ 224 w 224"/>
              <a:gd name="T1" fmla="*/ 82 h 118"/>
              <a:gd name="T2" fmla="*/ 194 w 224"/>
              <a:gd name="T3" fmla="*/ 46 h 118"/>
              <a:gd name="T4" fmla="*/ 145 w 224"/>
              <a:gd name="T5" fmla="*/ 0 h 118"/>
              <a:gd name="T6" fmla="*/ 103 w 224"/>
              <a:gd name="T7" fmla="*/ 24 h 118"/>
              <a:gd name="T8" fmla="*/ 84 w 224"/>
              <a:gd name="T9" fmla="*/ 19 h 118"/>
              <a:gd name="T10" fmla="*/ 50 w 224"/>
              <a:gd name="T11" fmla="*/ 41 h 118"/>
              <a:gd name="T12" fmla="*/ 48 w 224"/>
              <a:gd name="T13" fmla="*/ 41 h 118"/>
              <a:gd name="T14" fmla="*/ 30 w 224"/>
              <a:gd name="T15" fmla="*/ 59 h 118"/>
              <a:gd name="T16" fmla="*/ 30 w 224"/>
              <a:gd name="T17" fmla="*/ 59 h 118"/>
              <a:gd name="T18" fmla="*/ 0 w 224"/>
              <a:gd name="T19" fmla="*/ 88 h 118"/>
              <a:gd name="T20" fmla="*/ 30 w 224"/>
              <a:gd name="T21" fmla="*/ 118 h 118"/>
              <a:gd name="T22" fmla="*/ 192 w 224"/>
              <a:gd name="T23" fmla="*/ 118 h 118"/>
              <a:gd name="T24" fmla="*/ 192 w 224"/>
              <a:gd name="T25" fmla="*/ 117 h 118"/>
              <a:gd name="T26" fmla="*/ 224 w 224"/>
              <a:gd name="T27" fmla="*/ 8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4" h="118">
                <a:moveTo>
                  <a:pt x="224" y="82"/>
                </a:moveTo>
                <a:cubicBezTo>
                  <a:pt x="224" y="64"/>
                  <a:pt x="211" y="49"/>
                  <a:pt x="194" y="46"/>
                </a:cubicBezTo>
                <a:cubicBezTo>
                  <a:pt x="192" y="20"/>
                  <a:pt x="171" y="0"/>
                  <a:pt x="145" y="0"/>
                </a:cubicBezTo>
                <a:cubicBezTo>
                  <a:pt x="127" y="0"/>
                  <a:pt x="111" y="10"/>
                  <a:pt x="103" y="24"/>
                </a:cubicBezTo>
                <a:cubicBezTo>
                  <a:pt x="97" y="21"/>
                  <a:pt x="91" y="19"/>
                  <a:pt x="84" y="19"/>
                </a:cubicBezTo>
                <a:cubicBezTo>
                  <a:pt x="68" y="19"/>
                  <a:pt x="55" y="28"/>
                  <a:pt x="50" y="41"/>
                </a:cubicBezTo>
                <a:cubicBezTo>
                  <a:pt x="49" y="41"/>
                  <a:pt x="49" y="41"/>
                  <a:pt x="48" y="41"/>
                </a:cubicBezTo>
                <a:cubicBezTo>
                  <a:pt x="38" y="41"/>
                  <a:pt x="30" y="4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13" y="59"/>
                  <a:pt x="0" y="72"/>
                  <a:pt x="0" y="88"/>
                </a:cubicBezTo>
                <a:cubicBezTo>
                  <a:pt x="0" y="105"/>
                  <a:pt x="13" y="118"/>
                  <a:pt x="30" y="118"/>
                </a:cubicBezTo>
                <a:cubicBezTo>
                  <a:pt x="192" y="118"/>
                  <a:pt x="192" y="118"/>
                  <a:pt x="192" y="118"/>
                </a:cubicBezTo>
                <a:cubicBezTo>
                  <a:pt x="192" y="117"/>
                  <a:pt x="192" y="117"/>
                  <a:pt x="192" y="117"/>
                </a:cubicBezTo>
                <a:cubicBezTo>
                  <a:pt x="210" y="116"/>
                  <a:pt x="224" y="100"/>
                  <a:pt x="224" y="82"/>
                </a:cubicBezTo>
                <a:close/>
              </a:path>
            </a:pathLst>
          </a:custGeom>
          <a:solidFill>
            <a:srgbClr val="BDDE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8F8E4D8-A531-4396-BAD7-59A3707B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09" y="4927277"/>
            <a:ext cx="556775" cy="556775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01E877B2-FC07-49B0-84C1-B8E379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95" y="3961804"/>
            <a:ext cx="534746" cy="534746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E2674815-B81E-4E22-96F9-9F6D2670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79" y="4879138"/>
            <a:ext cx="568959" cy="568959"/>
          </a:xfrm>
          <a:prstGeom prst="rect">
            <a:avLst/>
          </a:prstGeom>
        </p:spPr>
      </p:pic>
      <p:pic>
        <p:nvPicPr>
          <p:cNvPr id="109" name="Imagen 108" descr="Imagen que contiene señal, dibujo, plato&#10;&#10;Descripción generada automáticamente">
            <a:extLst>
              <a:ext uri="{FF2B5EF4-FFF2-40B4-BE49-F238E27FC236}">
                <a16:creationId xmlns:a16="http://schemas.microsoft.com/office/drawing/2014/main" id="{A56CD149-E18F-48E0-B28A-116A6B433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901" y="4927277"/>
            <a:ext cx="512880" cy="512880"/>
          </a:xfrm>
          <a:prstGeom prst="rect">
            <a:avLst/>
          </a:prstGeom>
        </p:spPr>
      </p:pic>
      <p:pic>
        <p:nvPicPr>
          <p:cNvPr id="111" name="Imagen 1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76148E8-3E53-4815-835A-2CC1CF28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094" y="4916636"/>
            <a:ext cx="556774" cy="556774"/>
          </a:xfrm>
          <a:prstGeom prst="rect">
            <a:avLst/>
          </a:prstGeom>
        </p:spPr>
      </p:pic>
      <p:grpSp>
        <p:nvGrpSpPr>
          <p:cNvPr id="116" name="Group 37">
            <a:extLst>
              <a:ext uri="{FF2B5EF4-FFF2-40B4-BE49-F238E27FC236}">
                <a16:creationId xmlns:a16="http://schemas.microsoft.com/office/drawing/2014/main" id="{CED5DAAF-ECD5-47DB-BA81-454A85A5C50D}"/>
              </a:ext>
            </a:extLst>
          </p:cNvPr>
          <p:cNvGrpSpPr/>
          <p:nvPr/>
        </p:nvGrpSpPr>
        <p:grpSpPr>
          <a:xfrm>
            <a:off x="8850126" y="3910683"/>
            <a:ext cx="1372800" cy="778583"/>
            <a:chOff x="1289495" y="2508591"/>
            <a:chExt cx="1379035" cy="783249"/>
          </a:xfrm>
          <a:solidFill>
            <a:schemeClr val="accent1"/>
          </a:solidFill>
        </p:grpSpPr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C02BC88A-3C53-4BC7-9C26-7EEB4B396FB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031FF68C-7364-4B93-8DCF-B04909B88E16}"/>
                </a:ext>
              </a:extLst>
            </p:cNvPr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grpFill/>
          </p:grpSpPr>
          <p:sp>
            <p:nvSpPr>
              <p:cNvPr id="121" name="Freeform 17">
                <a:extLst>
                  <a:ext uri="{FF2B5EF4-FFF2-40B4-BE49-F238E27FC236}">
                    <a16:creationId xmlns:a16="http://schemas.microsoft.com/office/drawing/2014/main" id="{C49FEB0C-E909-46F9-99C3-875786F247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43">
                <a:extLst>
                  <a:ext uri="{FF2B5EF4-FFF2-40B4-BE49-F238E27FC236}">
                    <a16:creationId xmlns:a16="http://schemas.microsoft.com/office/drawing/2014/main" id="{7F41E020-AA2A-4311-816C-74B938B3B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EDC786D7-1D48-43BF-90CB-70EA8AD9B5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F526359-64A0-4AD2-AD77-4E260683EA0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3" name="Freeform 22">
            <a:extLst>
              <a:ext uri="{FF2B5EF4-FFF2-40B4-BE49-F238E27FC236}">
                <a16:creationId xmlns:a16="http://schemas.microsoft.com/office/drawing/2014/main" id="{8A9590CC-2758-4467-B7CF-1E36C0664FE5}"/>
              </a:ext>
            </a:extLst>
          </p:cNvPr>
          <p:cNvSpPr>
            <a:spLocks noChangeAspect="1"/>
          </p:cNvSpPr>
          <p:nvPr/>
        </p:nvSpPr>
        <p:spPr bwMode="auto">
          <a:xfrm>
            <a:off x="8471341" y="5011885"/>
            <a:ext cx="365760" cy="276035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Freeform 9">
            <a:extLst>
              <a:ext uri="{FF2B5EF4-FFF2-40B4-BE49-F238E27FC236}">
                <a16:creationId xmlns:a16="http://schemas.microsoft.com/office/drawing/2014/main" id="{A85A0723-51AC-4C74-981B-B9E003A2B027}"/>
              </a:ext>
            </a:extLst>
          </p:cNvPr>
          <p:cNvSpPr>
            <a:spLocks noChangeAspect="1"/>
          </p:cNvSpPr>
          <p:nvPr/>
        </p:nvSpPr>
        <p:spPr bwMode="auto">
          <a:xfrm>
            <a:off x="9322753" y="500517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542FB50D-6E75-4189-ABB8-29F0B15CA54B}"/>
              </a:ext>
            </a:extLst>
          </p:cNvPr>
          <p:cNvSpPr>
            <a:spLocks/>
          </p:cNvSpPr>
          <p:nvPr/>
        </p:nvSpPr>
        <p:spPr bwMode="auto">
          <a:xfrm>
            <a:off x="10143484" y="4992360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Group 33">
            <a:extLst>
              <a:ext uri="{FF2B5EF4-FFF2-40B4-BE49-F238E27FC236}">
                <a16:creationId xmlns:a16="http://schemas.microsoft.com/office/drawing/2014/main" id="{593D6BD9-C12C-449C-AAD1-8197F228B519}"/>
              </a:ext>
            </a:extLst>
          </p:cNvPr>
          <p:cNvGrpSpPr/>
          <p:nvPr/>
        </p:nvGrpSpPr>
        <p:grpSpPr>
          <a:xfrm>
            <a:off x="921733" y="373051"/>
            <a:ext cx="578735" cy="568959"/>
            <a:chOff x="7275629" y="3973834"/>
            <a:chExt cx="464344" cy="465138"/>
          </a:xfrm>
          <a:solidFill>
            <a:srgbClr val="00B0F0"/>
          </a:solidFill>
        </p:grpSpPr>
        <p:sp>
          <p:nvSpPr>
            <p:cNvPr id="90" name="AutoShape 37">
              <a:extLst>
                <a:ext uri="{FF2B5EF4-FFF2-40B4-BE49-F238E27FC236}">
                  <a16:creationId xmlns:a16="http://schemas.microsoft.com/office/drawing/2014/main" id="{81F851D1-F597-4CEF-A371-360F9560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1" name="AutoShape 38">
              <a:extLst>
                <a:ext uri="{FF2B5EF4-FFF2-40B4-BE49-F238E27FC236}">
                  <a16:creationId xmlns:a16="http://schemas.microsoft.com/office/drawing/2014/main" id="{CB4FFAE5-BA91-4D59-8390-CCAC9E17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2" name="AutoShape 39">
              <a:extLst>
                <a:ext uri="{FF2B5EF4-FFF2-40B4-BE49-F238E27FC236}">
                  <a16:creationId xmlns:a16="http://schemas.microsoft.com/office/drawing/2014/main" id="{61C4ED3E-0357-4FA5-9725-A51BDA1AC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3" name="AutoShape 40">
              <a:extLst>
                <a:ext uri="{FF2B5EF4-FFF2-40B4-BE49-F238E27FC236}">
                  <a16:creationId xmlns:a16="http://schemas.microsoft.com/office/drawing/2014/main" id="{7F577D8E-8C43-4D6F-BFAA-18D806BDC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36940ECA-63AA-48CC-9E2C-80748BFD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8" name="AutoShape 42">
              <a:extLst>
                <a:ext uri="{FF2B5EF4-FFF2-40B4-BE49-F238E27FC236}">
                  <a16:creationId xmlns:a16="http://schemas.microsoft.com/office/drawing/2014/main" id="{F0B857D0-29CE-4A48-9A64-A1D10D91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6" name="TextBox 166">
            <a:extLst>
              <a:ext uri="{FF2B5EF4-FFF2-40B4-BE49-F238E27FC236}">
                <a16:creationId xmlns:a16="http://schemas.microsoft.com/office/drawing/2014/main" id="{17C4FF6A-F072-43DE-BD62-E8D225F9F8E8}"/>
              </a:ext>
            </a:extLst>
          </p:cNvPr>
          <p:cNvSpPr txBox="1"/>
          <p:nvPr/>
        </p:nvSpPr>
        <p:spPr>
          <a:xfrm>
            <a:off x="8307380" y="5264870"/>
            <a:ext cx="703484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Vision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TextBox 166">
            <a:extLst>
              <a:ext uri="{FF2B5EF4-FFF2-40B4-BE49-F238E27FC236}">
                <a16:creationId xmlns:a16="http://schemas.microsoft.com/office/drawing/2014/main" id="{83383577-EAA4-4FB6-AE54-CAABA340D748}"/>
              </a:ext>
            </a:extLst>
          </p:cNvPr>
          <p:cNvSpPr txBox="1"/>
          <p:nvPr/>
        </p:nvSpPr>
        <p:spPr>
          <a:xfrm>
            <a:off x="9168672" y="5281384"/>
            <a:ext cx="554156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Text</a:t>
            </a:r>
            <a:endParaRPr lang="en-US" sz="1600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TextBox 166">
            <a:extLst>
              <a:ext uri="{FF2B5EF4-FFF2-40B4-BE49-F238E27FC236}">
                <a16:creationId xmlns:a16="http://schemas.microsoft.com/office/drawing/2014/main" id="{0C73B551-CC51-4526-8105-2D086A6DD60E}"/>
              </a:ext>
            </a:extLst>
          </p:cNvPr>
          <p:cNvSpPr txBox="1"/>
          <p:nvPr/>
        </p:nvSpPr>
        <p:spPr>
          <a:xfrm>
            <a:off x="9729100" y="5284203"/>
            <a:ext cx="1217637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Knowledge</a:t>
            </a:r>
            <a:endParaRPr lang="en-US" sz="1400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3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3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3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8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7" grpId="0"/>
      <p:bldP spid="170" grpId="0"/>
      <p:bldP spid="94" grpId="0" animBg="1"/>
      <p:bldP spid="95" grpId="0" animBg="1"/>
      <p:bldP spid="96" grpId="0" animBg="1"/>
      <p:bldP spid="123" grpId="0" animBg="1"/>
      <p:bldP spid="124" grpId="0" animBg="1"/>
      <p:bldP spid="125" grpId="0" animBg="1"/>
      <p:bldP spid="106" grpId="0"/>
      <p:bldP spid="108" grpId="0"/>
      <p:bldP spid="1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239B7EFA-C4D2-43F7-ACB4-47F7C22A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62" y="662260"/>
            <a:ext cx="8790476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ED9E716A-AD69-4DDA-AE3F-C8F464D65C4B}"/>
              </a:ext>
            </a:extLst>
          </p:cNvPr>
          <p:cNvSpPr/>
          <p:nvPr/>
        </p:nvSpPr>
        <p:spPr>
          <a:xfrm>
            <a:off x="1283811" y="1481302"/>
            <a:ext cx="1755866" cy="958215"/>
          </a:xfrm>
          <a:custGeom>
            <a:avLst/>
            <a:gdLst/>
            <a:ahLst/>
            <a:cxnLst/>
            <a:rect l="l" t="t" r="r" b="b"/>
            <a:pathLst>
              <a:path w="10678160" h="958215">
                <a:moveTo>
                  <a:pt x="0" y="957833"/>
                </a:moveTo>
                <a:lnTo>
                  <a:pt x="10677906" y="957833"/>
                </a:lnTo>
                <a:lnTo>
                  <a:pt x="10677906" y="0"/>
                </a:lnTo>
                <a:lnTo>
                  <a:pt x="0" y="0"/>
                </a:lnTo>
                <a:lnTo>
                  <a:pt x="0" y="9578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43F5769-B67E-4199-B2D6-5CFD68B5CBC0}"/>
              </a:ext>
            </a:extLst>
          </p:cNvPr>
          <p:cNvSpPr/>
          <p:nvPr/>
        </p:nvSpPr>
        <p:spPr>
          <a:xfrm>
            <a:off x="0" y="1493405"/>
            <a:ext cx="1188720" cy="957580"/>
          </a:xfrm>
          <a:custGeom>
            <a:avLst/>
            <a:gdLst/>
            <a:ahLst/>
            <a:cxnLst/>
            <a:rect l="l" t="t" r="r" b="b"/>
            <a:pathLst>
              <a:path w="1188720" h="957580">
                <a:moveTo>
                  <a:pt x="0" y="957071"/>
                </a:moveTo>
                <a:lnTo>
                  <a:pt x="1188720" y="957071"/>
                </a:lnTo>
                <a:lnTo>
                  <a:pt x="1188720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C9AD0AF-34E5-4A4D-A9FF-CB21C2CB446A}"/>
              </a:ext>
            </a:extLst>
          </p:cNvPr>
          <p:cNvSpPr/>
          <p:nvPr/>
        </p:nvSpPr>
        <p:spPr>
          <a:xfrm>
            <a:off x="1488701" y="1754453"/>
            <a:ext cx="1403477" cy="434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3DA6AE0D-DA11-439D-8064-3B9735B511C8}"/>
              </a:ext>
            </a:extLst>
          </p:cNvPr>
          <p:cNvSpPr/>
          <p:nvPr/>
        </p:nvSpPr>
        <p:spPr>
          <a:xfrm>
            <a:off x="319378" y="1701838"/>
            <a:ext cx="647700" cy="455930"/>
          </a:xfrm>
          <a:custGeom>
            <a:avLst/>
            <a:gdLst/>
            <a:ahLst/>
            <a:cxnLst/>
            <a:rect l="l" t="t" r="r" b="b"/>
            <a:pathLst>
              <a:path w="647700" h="455930">
                <a:moveTo>
                  <a:pt x="323608" y="0"/>
                </a:moveTo>
                <a:lnTo>
                  <a:pt x="272451" y="4070"/>
                </a:lnTo>
                <a:lnTo>
                  <a:pt x="223189" y="15857"/>
                </a:lnTo>
                <a:lnTo>
                  <a:pt x="176234" y="34728"/>
                </a:lnTo>
                <a:lnTo>
                  <a:pt x="131999" y="60049"/>
                </a:lnTo>
                <a:lnTo>
                  <a:pt x="90893" y="91186"/>
                </a:lnTo>
                <a:lnTo>
                  <a:pt x="54408" y="127382"/>
                </a:lnTo>
                <a:lnTo>
                  <a:pt x="25639" y="164449"/>
                </a:lnTo>
                <a:lnTo>
                  <a:pt x="6774" y="199110"/>
                </a:lnTo>
                <a:lnTo>
                  <a:pt x="0" y="228092"/>
                </a:lnTo>
                <a:lnTo>
                  <a:pt x="6774" y="257333"/>
                </a:lnTo>
                <a:lnTo>
                  <a:pt x="25639" y="292004"/>
                </a:lnTo>
                <a:lnTo>
                  <a:pt x="54408" y="328818"/>
                </a:lnTo>
                <a:lnTo>
                  <a:pt x="90893" y="364490"/>
                </a:lnTo>
                <a:lnTo>
                  <a:pt x="131999" y="395772"/>
                </a:lnTo>
                <a:lnTo>
                  <a:pt x="176234" y="421111"/>
                </a:lnTo>
                <a:lnTo>
                  <a:pt x="223189" y="439928"/>
                </a:lnTo>
                <a:lnTo>
                  <a:pt x="272451" y="451642"/>
                </a:lnTo>
                <a:lnTo>
                  <a:pt x="323608" y="455675"/>
                </a:lnTo>
                <a:lnTo>
                  <a:pt x="375269" y="451823"/>
                </a:lnTo>
                <a:lnTo>
                  <a:pt x="424852" y="440643"/>
                </a:lnTo>
                <a:lnTo>
                  <a:pt x="471876" y="422702"/>
                </a:lnTo>
                <a:lnTo>
                  <a:pt x="490941" y="412242"/>
                </a:lnTo>
                <a:lnTo>
                  <a:pt x="323608" y="412242"/>
                </a:lnTo>
                <a:lnTo>
                  <a:pt x="279079" y="408670"/>
                </a:lnTo>
                <a:lnTo>
                  <a:pt x="235986" y="398302"/>
                </a:lnTo>
                <a:lnTo>
                  <a:pt x="194743" y="381655"/>
                </a:lnTo>
                <a:lnTo>
                  <a:pt x="155762" y="359247"/>
                </a:lnTo>
                <a:lnTo>
                  <a:pt x="119456" y="331597"/>
                </a:lnTo>
                <a:lnTo>
                  <a:pt x="88885" y="301904"/>
                </a:lnTo>
                <a:lnTo>
                  <a:pt x="64784" y="272367"/>
                </a:lnTo>
                <a:lnTo>
                  <a:pt x="43307" y="228092"/>
                </a:lnTo>
                <a:lnTo>
                  <a:pt x="48981" y="209821"/>
                </a:lnTo>
                <a:lnTo>
                  <a:pt x="88885" y="154136"/>
                </a:lnTo>
                <a:lnTo>
                  <a:pt x="119456" y="124079"/>
                </a:lnTo>
                <a:lnTo>
                  <a:pt x="155762" y="96428"/>
                </a:lnTo>
                <a:lnTo>
                  <a:pt x="194743" y="74020"/>
                </a:lnTo>
                <a:lnTo>
                  <a:pt x="236011" y="57367"/>
                </a:lnTo>
                <a:lnTo>
                  <a:pt x="279079" y="47005"/>
                </a:lnTo>
                <a:lnTo>
                  <a:pt x="323608" y="43434"/>
                </a:lnTo>
                <a:lnTo>
                  <a:pt x="490624" y="43434"/>
                </a:lnTo>
                <a:lnTo>
                  <a:pt x="471876" y="33082"/>
                </a:lnTo>
                <a:lnTo>
                  <a:pt x="424852" y="15065"/>
                </a:lnTo>
                <a:lnTo>
                  <a:pt x="375269" y="3856"/>
                </a:lnTo>
                <a:lnTo>
                  <a:pt x="323608" y="0"/>
                </a:lnTo>
                <a:close/>
              </a:path>
              <a:path w="647700" h="455930">
                <a:moveTo>
                  <a:pt x="490624" y="43434"/>
                </a:moveTo>
                <a:lnTo>
                  <a:pt x="323608" y="43434"/>
                </a:lnTo>
                <a:lnTo>
                  <a:pt x="379950" y="48732"/>
                </a:lnTo>
                <a:lnTo>
                  <a:pt x="433482" y="64008"/>
                </a:lnTo>
                <a:lnTo>
                  <a:pt x="483357" y="88332"/>
                </a:lnTo>
                <a:lnTo>
                  <a:pt x="528726" y="120776"/>
                </a:lnTo>
                <a:lnTo>
                  <a:pt x="559549" y="150457"/>
                </a:lnTo>
                <a:lnTo>
                  <a:pt x="583279" y="180292"/>
                </a:lnTo>
                <a:lnTo>
                  <a:pt x="603923" y="228092"/>
                </a:lnTo>
                <a:lnTo>
                  <a:pt x="598531" y="249199"/>
                </a:lnTo>
                <a:lnTo>
                  <a:pt x="559549" y="305941"/>
                </a:lnTo>
                <a:lnTo>
                  <a:pt x="528726" y="335407"/>
                </a:lnTo>
                <a:lnTo>
                  <a:pt x="483357" y="367557"/>
                </a:lnTo>
                <a:lnTo>
                  <a:pt x="433482" y="391731"/>
                </a:lnTo>
                <a:lnTo>
                  <a:pt x="379950" y="406951"/>
                </a:lnTo>
                <a:lnTo>
                  <a:pt x="323608" y="412242"/>
                </a:lnTo>
                <a:lnTo>
                  <a:pt x="490941" y="412242"/>
                </a:lnTo>
                <a:lnTo>
                  <a:pt x="556323" y="368808"/>
                </a:lnTo>
                <a:lnTo>
                  <a:pt x="593489" y="333051"/>
                </a:lnTo>
                <a:lnTo>
                  <a:pt x="622357" y="295735"/>
                </a:lnTo>
                <a:lnTo>
                  <a:pt x="641051" y="259776"/>
                </a:lnTo>
                <a:lnTo>
                  <a:pt x="647700" y="228092"/>
                </a:lnTo>
                <a:lnTo>
                  <a:pt x="641051" y="196336"/>
                </a:lnTo>
                <a:lnTo>
                  <a:pt x="622357" y="160353"/>
                </a:lnTo>
                <a:lnTo>
                  <a:pt x="593489" y="123061"/>
                </a:lnTo>
                <a:lnTo>
                  <a:pt x="556323" y="87375"/>
                </a:lnTo>
                <a:lnTo>
                  <a:pt x="515860" y="57367"/>
                </a:lnTo>
                <a:lnTo>
                  <a:pt x="490624" y="43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D64819D-2F3E-4BA3-BB32-0DE156DE9A2A}"/>
              </a:ext>
            </a:extLst>
          </p:cNvPr>
          <p:cNvSpPr/>
          <p:nvPr/>
        </p:nvSpPr>
        <p:spPr>
          <a:xfrm>
            <a:off x="684007" y="1821853"/>
            <a:ext cx="101600" cy="107950"/>
          </a:xfrm>
          <a:custGeom>
            <a:avLst/>
            <a:gdLst/>
            <a:ahLst/>
            <a:cxnLst/>
            <a:rect l="l" t="t" r="r" b="b"/>
            <a:pathLst>
              <a:path w="101600" h="107950">
                <a:moveTo>
                  <a:pt x="0" y="107441"/>
                </a:moveTo>
                <a:lnTo>
                  <a:pt x="101345" y="107441"/>
                </a:lnTo>
                <a:lnTo>
                  <a:pt x="101345" y="0"/>
                </a:lnTo>
                <a:lnTo>
                  <a:pt x="0" y="0"/>
                </a:lnTo>
                <a:lnTo>
                  <a:pt x="0" y="1074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518AA5A5-7726-4843-9707-ED0405342E2D}"/>
              </a:ext>
            </a:extLst>
          </p:cNvPr>
          <p:cNvSpPr/>
          <p:nvPr/>
        </p:nvSpPr>
        <p:spPr>
          <a:xfrm>
            <a:off x="3775910" y="5798565"/>
            <a:ext cx="1804162" cy="14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4A5F14A-5F23-4FEA-AD42-75FBD758C213}"/>
              </a:ext>
            </a:extLst>
          </p:cNvPr>
          <p:cNvSpPr/>
          <p:nvPr/>
        </p:nvSpPr>
        <p:spPr>
          <a:xfrm>
            <a:off x="7277555" y="5800470"/>
            <a:ext cx="1309877" cy="147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42192750-96FE-4E4F-86C6-4A92923C4AF4}"/>
              </a:ext>
            </a:extLst>
          </p:cNvPr>
          <p:cNvSpPr/>
          <p:nvPr/>
        </p:nvSpPr>
        <p:spPr>
          <a:xfrm>
            <a:off x="5735267" y="3473958"/>
            <a:ext cx="1305178" cy="149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E49291DE-2F51-4255-8FC6-7F63D102F060}"/>
              </a:ext>
            </a:extLst>
          </p:cNvPr>
          <p:cNvSpPr/>
          <p:nvPr/>
        </p:nvSpPr>
        <p:spPr>
          <a:xfrm>
            <a:off x="5397700" y="3819905"/>
            <a:ext cx="1991487" cy="133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D964B09F-4FC5-4894-AAD3-082EBFD8EA7A}"/>
              </a:ext>
            </a:extLst>
          </p:cNvPr>
          <p:cNvSpPr/>
          <p:nvPr/>
        </p:nvSpPr>
        <p:spPr>
          <a:xfrm>
            <a:off x="5611060" y="4010024"/>
            <a:ext cx="1558798" cy="175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11F9A859-351D-4CE7-B06E-3BEABD47748E}"/>
              </a:ext>
            </a:extLst>
          </p:cNvPr>
          <p:cNvSpPr/>
          <p:nvPr/>
        </p:nvSpPr>
        <p:spPr>
          <a:xfrm>
            <a:off x="6930971" y="6157976"/>
            <a:ext cx="2006981" cy="1334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47ABE782-012D-44D8-8843-278378E463D7}"/>
              </a:ext>
            </a:extLst>
          </p:cNvPr>
          <p:cNvSpPr/>
          <p:nvPr/>
        </p:nvSpPr>
        <p:spPr>
          <a:xfrm>
            <a:off x="7014157" y="6350000"/>
            <a:ext cx="1836165" cy="173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3A4417C8-053F-4DD8-BBC0-189FDA7DEA16}"/>
              </a:ext>
            </a:extLst>
          </p:cNvPr>
          <p:cNvSpPr/>
          <p:nvPr/>
        </p:nvSpPr>
        <p:spPr>
          <a:xfrm>
            <a:off x="6887665" y="6540119"/>
            <a:ext cx="2100579" cy="175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F9D98753-0EFC-4515-9918-A7B4A4D99D55}"/>
              </a:ext>
            </a:extLst>
          </p:cNvPr>
          <p:cNvSpPr/>
          <p:nvPr/>
        </p:nvSpPr>
        <p:spPr>
          <a:xfrm>
            <a:off x="3528896" y="6157976"/>
            <a:ext cx="645413" cy="133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3425E319-4682-4DBC-9493-B73CAF32A386}"/>
              </a:ext>
            </a:extLst>
          </p:cNvPr>
          <p:cNvSpPr/>
          <p:nvPr/>
        </p:nvSpPr>
        <p:spPr>
          <a:xfrm>
            <a:off x="4193994" y="6234422"/>
            <a:ext cx="47334" cy="11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5C20AF93-0E6E-4338-960F-CFB2A3B89C02}"/>
              </a:ext>
            </a:extLst>
          </p:cNvPr>
          <p:cNvSpPr/>
          <p:nvPr/>
        </p:nvSpPr>
        <p:spPr>
          <a:xfrm>
            <a:off x="4260289" y="6157976"/>
            <a:ext cx="1564639" cy="1334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46B4FF69-CBAD-4AEF-9E9B-7128EE982FA9}"/>
              </a:ext>
            </a:extLst>
          </p:cNvPr>
          <p:cNvSpPr/>
          <p:nvPr/>
        </p:nvSpPr>
        <p:spPr>
          <a:xfrm>
            <a:off x="3721173" y="6542036"/>
            <a:ext cx="1902205" cy="1335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8B8D59C-B26A-4C7F-9D13-F597FB4D6601}"/>
              </a:ext>
            </a:extLst>
          </p:cNvPr>
          <p:cNvSpPr/>
          <p:nvPr/>
        </p:nvSpPr>
        <p:spPr>
          <a:xfrm>
            <a:off x="3463744" y="6348094"/>
            <a:ext cx="2417318" cy="175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BC6A1B37-DA47-433E-A692-20E1C60DDB6C}"/>
              </a:ext>
            </a:extLst>
          </p:cNvPr>
          <p:cNvSpPr/>
          <p:nvPr/>
        </p:nvSpPr>
        <p:spPr>
          <a:xfrm>
            <a:off x="2261309" y="3475862"/>
            <a:ext cx="1528571" cy="1902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84E6986D-8C55-4521-BEF8-148CF9DDBCE1}"/>
              </a:ext>
            </a:extLst>
          </p:cNvPr>
          <p:cNvSpPr/>
          <p:nvPr/>
        </p:nvSpPr>
        <p:spPr>
          <a:xfrm>
            <a:off x="2397453" y="3819905"/>
            <a:ext cx="1270381" cy="133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321341FD-ED8C-4F9B-9A7F-E10D46439D8E}"/>
              </a:ext>
            </a:extLst>
          </p:cNvPr>
          <p:cNvSpPr/>
          <p:nvPr/>
        </p:nvSpPr>
        <p:spPr>
          <a:xfrm>
            <a:off x="2067506" y="4010024"/>
            <a:ext cx="1925446" cy="1751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89E07C2E-BFCE-4112-8397-70A24EFB0039}"/>
              </a:ext>
            </a:extLst>
          </p:cNvPr>
          <p:cNvSpPr/>
          <p:nvPr/>
        </p:nvSpPr>
        <p:spPr>
          <a:xfrm>
            <a:off x="9395660" y="3483228"/>
            <a:ext cx="381761" cy="1400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F7BB382B-1CF7-449B-9CB4-D48DD542BEAD}"/>
              </a:ext>
            </a:extLst>
          </p:cNvPr>
          <p:cNvSpPr/>
          <p:nvPr/>
        </p:nvSpPr>
        <p:spPr>
          <a:xfrm>
            <a:off x="8651821" y="3818000"/>
            <a:ext cx="1863598" cy="1751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2">
            <a:extLst>
              <a:ext uri="{FF2B5EF4-FFF2-40B4-BE49-F238E27FC236}">
                <a16:creationId xmlns:a16="http://schemas.microsoft.com/office/drawing/2014/main" id="{1AAAD6C5-BBDC-4ED7-954C-E49DFE4773B8}"/>
              </a:ext>
            </a:extLst>
          </p:cNvPr>
          <p:cNvSpPr/>
          <p:nvPr/>
        </p:nvSpPr>
        <p:spPr>
          <a:xfrm>
            <a:off x="8442018" y="4010024"/>
            <a:ext cx="2276094" cy="175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1D770BF8-80EF-478A-8464-DB491022A2E9}"/>
              </a:ext>
            </a:extLst>
          </p:cNvPr>
          <p:cNvSpPr/>
          <p:nvPr/>
        </p:nvSpPr>
        <p:spPr>
          <a:xfrm>
            <a:off x="8433128" y="4203953"/>
            <a:ext cx="2296540" cy="1732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4">
            <a:extLst>
              <a:ext uri="{FF2B5EF4-FFF2-40B4-BE49-F238E27FC236}">
                <a16:creationId xmlns:a16="http://schemas.microsoft.com/office/drawing/2014/main" id="{8F3AC166-658D-4702-A314-C7CFC4A538CC}"/>
              </a:ext>
            </a:extLst>
          </p:cNvPr>
          <p:cNvSpPr/>
          <p:nvPr/>
        </p:nvSpPr>
        <p:spPr>
          <a:xfrm>
            <a:off x="2674186" y="2702305"/>
            <a:ext cx="708025" cy="497840"/>
          </a:xfrm>
          <a:custGeom>
            <a:avLst/>
            <a:gdLst/>
            <a:ahLst/>
            <a:cxnLst/>
            <a:rect l="l" t="t" r="r" b="b"/>
            <a:pathLst>
              <a:path w="708025" h="497839">
                <a:moveTo>
                  <a:pt x="353694" y="0"/>
                </a:moveTo>
                <a:lnTo>
                  <a:pt x="306982" y="3097"/>
                </a:lnTo>
                <a:lnTo>
                  <a:pt x="261638" y="12126"/>
                </a:lnTo>
                <a:lnTo>
                  <a:pt x="217931" y="26685"/>
                </a:lnTo>
                <a:lnTo>
                  <a:pt x="176130" y="46378"/>
                </a:lnTo>
                <a:lnTo>
                  <a:pt x="136501" y="70805"/>
                </a:lnTo>
                <a:lnTo>
                  <a:pt x="99313" y="99567"/>
                </a:lnTo>
                <a:lnTo>
                  <a:pt x="59471" y="139122"/>
                </a:lnTo>
                <a:lnTo>
                  <a:pt x="28035" y="179593"/>
                </a:lnTo>
                <a:lnTo>
                  <a:pt x="7409" y="217422"/>
                </a:lnTo>
                <a:lnTo>
                  <a:pt x="0" y="249046"/>
                </a:lnTo>
                <a:lnTo>
                  <a:pt x="7409" y="280967"/>
                </a:lnTo>
                <a:lnTo>
                  <a:pt x="28035" y="318865"/>
                </a:lnTo>
                <a:lnTo>
                  <a:pt x="59471" y="359096"/>
                </a:lnTo>
                <a:lnTo>
                  <a:pt x="99313" y="398017"/>
                </a:lnTo>
                <a:lnTo>
                  <a:pt x="136501" y="426956"/>
                </a:lnTo>
                <a:lnTo>
                  <a:pt x="176130" y="451433"/>
                </a:lnTo>
                <a:lnTo>
                  <a:pt x="217931" y="471090"/>
                </a:lnTo>
                <a:lnTo>
                  <a:pt x="261638" y="485572"/>
                </a:lnTo>
                <a:lnTo>
                  <a:pt x="306982" y="494523"/>
                </a:lnTo>
                <a:lnTo>
                  <a:pt x="353694" y="497586"/>
                </a:lnTo>
                <a:lnTo>
                  <a:pt x="400910" y="494650"/>
                </a:lnTo>
                <a:lnTo>
                  <a:pt x="446597" y="486085"/>
                </a:lnTo>
                <a:lnTo>
                  <a:pt x="490458" y="472249"/>
                </a:lnTo>
                <a:lnTo>
                  <a:pt x="532191" y="453502"/>
                </a:lnTo>
                <a:lnTo>
                  <a:pt x="537738" y="450214"/>
                </a:lnTo>
                <a:lnTo>
                  <a:pt x="353694" y="450214"/>
                </a:lnTo>
                <a:lnTo>
                  <a:pt x="305031" y="446303"/>
                </a:lnTo>
                <a:lnTo>
                  <a:pt x="257941" y="434954"/>
                </a:lnTo>
                <a:lnTo>
                  <a:pt x="212868" y="416747"/>
                </a:lnTo>
                <a:lnTo>
                  <a:pt x="170258" y="392262"/>
                </a:lnTo>
                <a:lnTo>
                  <a:pt x="130555" y="362076"/>
                </a:lnTo>
                <a:lnTo>
                  <a:pt x="97145" y="329628"/>
                </a:lnTo>
                <a:lnTo>
                  <a:pt x="70818" y="297370"/>
                </a:lnTo>
                <a:lnTo>
                  <a:pt x="47370" y="249046"/>
                </a:lnTo>
                <a:lnTo>
                  <a:pt x="53564" y="229092"/>
                </a:lnTo>
                <a:lnTo>
                  <a:pt x="97145" y="168322"/>
                </a:lnTo>
                <a:lnTo>
                  <a:pt x="130555" y="135508"/>
                </a:lnTo>
                <a:lnTo>
                  <a:pt x="170258" y="105323"/>
                </a:lnTo>
                <a:lnTo>
                  <a:pt x="212868" y="80838"/>
                </a:lnTo>
                <a:lnTo>
                  <a:pt x="257941" y="62631"/>
                </a:lnTo>
                <a:lnTo>
                  <a:pt x="305031" y="51282"/>
                </a:lnTo>
                <a:lnTo>
                  <a:pt x="353694" y="47370"/>
                </a:lnTo>
                <a:lnTo>
                  <a:pt x="537451" y="47370"/>
                </a:lnTo>
                <a:lnTo>
                  <a:pt x="532191" y="44233"/>
                </a:lnTo>
                <a:lnTo>
                  <a:pt x="490458" y="25400"/>
                </a:lnTo>
                <a:lnTo>
                  <a:pt x="446597" y="11519"/>
                </a:lnTo>
                <a:lnTo>
                  <a:pt x="400910" y="2937"/>
                </a:lnTo>
                <a:lnTo>
                  <a:pt x="353694" y="0"/>
                </a:lnTo>
                <a:close/>
              </a:path>
              <a:path w="708025" h="497839">
                <a:moveTo>
                  <a:pt x="537451" y="47370"/>
                </a:moveTo>
                <a:lnTo>
                  <a:pt x="353694" y="47370"/>
                </a:lnTo>
                <a:lnTo>
                  <a:pt x="403158" y="51106"/>
                </a:lnTo>
                <a:lnTo>
                  <a:pt x="450794" y="61956"/>
                </a:lnTo>
                <a:lnTo>
                  <a:pt x="496112" y="79384"/>
                </a:lnTo>
                <a:lnTo>
                  <a:pt x="538627" y="102852"/>
                </a:lnTo>
                <a:lnTo>
                  <a:pt x="577850" y="131825"/>
                </a:lnTo>
                <a:lnTo>
                  <a:pt x="611530" y="164268"/>
                </a:lnTo>
                <a:lnTo>
                  <a:pt x="637460" y="196865"/>
                </a:lnTo>
                <a:lnTo>
                  <a:pt x="660019" y="249046"/>
                </a:lnTo>
                <a:lnTo>
                  <a:pt x="654127" y="272131"/>
                </a:lnTo>
                <a:lnTo>
                  <a:pt x="611530" y="334111"/>
                </a:lnTo>
                <a:lnTo>
                  <a:pt x="577850" y="366267"/>
                </a:lnTo>
                <a:lnTo>
                  <a:pt x="538627" y="394993"/>
                </a:lnTo>
                <a:lnTo>
                  <a:pt x="496112" y="418311"/>
                </a:lnTo>
                <a:lnTo>
                  <a:pt x="450794" y="435661"/>
                </a:lnTo>
                <a:lnTo>
                  <a:pt x="403158" y="446483"/>
                </a:lnTo>
                <a:lnTo>
                  <a:pt x="353694" y="450214"/>
                </a:lnTo>
                <a:lnTo>
                  <a:pt x="537738" y="450214"/>
                </a:lnTo>
                <a:lnTo>
                  <a:pt x="571497" y="430205"/>
                </a:lnTo>
                <a:lnTo>
                  <a:pt x="608076" y="402716"/>
                </a:lnTo>
                <a:lnTo>
                  <a:pt x="648694" y="363722"/>
                </a:lnTo>
                <a:lnTo>
                  <a:pt x="680227" y="322976"/>
                </a:lnTo>
                <a:lnTo>
                  <a:pt x="700641" y="283684"/>
                </a:lnTo>
                <a:lnTo>
                  <a:pt x="707897" y="249046"/>
                </a:lnTo>
                <a:lnTo>
                  <a:pt x="700641" y="214427"/>
                </a:lnTo>
                <a:lnTo>
                  <a:pt x="680227" y="175164"/>
                </a:lnTo>
                <a:lnTo>
                  <a:pt x="648694" y="134425"/>
                </a:lnTo>
                <a:lnTo>
                  <a:pt x="608076" y="95376"/>
                </a:lnTo>
                <a:lnTo>
                  <a:pt x="571497" y="67674"/>
                </a:lnTo>
                <a:lnTo>
                  <a:pt x="537451" y="4737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42F304DB-469E-47D0-922F-5F5689738CD6}"/>
              </a:ext>
            </a:extLst>
          </p:cNvPr>
          <p:cNvSpPr/>
          <p:nvPr/>
        </p:nvSpPr>
        <p:spPr>
          <a:xfrm>
            <a:off x="3095571" y="2836418"/>
            <a:ext cx="110489" cy="117475"/>
          </a:xfrm>
          <a:custGeom>
            <a:avLst/>
            <a:gdLst/>
            <a:ahLst/>
            <a:cxnLst/>
            <a:rect l="l" t="t" r="r" b="b"/>
            <a:pathLst>
              <a:path w="110489" h="117475">
                <a:moveTo>
                  <a:pt x="0" y="117348"/>
                </a:moveTo>
                <a:lnTo>
                  <a:pt x="110489" y="117348"/>
                </a:lnTo>
                <a:lnTo>
                  <a:pt x="110489" y="0"/>
                </a:lnTo>
                <a:lnTo>
                  <a:pt x="0" y="0"/>
                </a:lnTo>
                <a:lnTo>
                  <a:pt x="0" y="117348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37667CB8-5081-423F-B82D-F028C74FB5A1}"/>
              </a:ext>
            </a:extLst>
          </p:cNvPr>
          <p:cNvSpPr/>
          <p:nvPr/>
        </p:nvSpPr>
        <p:spPr>
          <a:xfrm>
            <a:off x="9256342" y="325297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748" y="0"/>
                </a:lnTo>
              </a:path>
            </a:pathLst>
          </a:custGeom>
          <a:ln w="48259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CC79502E-8F51-4EC9-9E13-391631740E24}"/>
              </a:ext>
            </a:extLst>
          </p:cNvPr>
          <p:cNvSpPr/>
          <p:nvPr/>
        </p:nvSpPr>
        <p:spPr>
          <a:xfrm>
            <a:off x="9280408" y="2673858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990"/>
                </a:lnTo>
              </a:path>
            </a:pathLst>
          </a:custGeom>
          <a:ln w="48132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5FA6B6FD-C385-4BF9-AF3E-F3F4429020D0}"/>
              </a:ext>
            </a:extLst>
          </p:cNvPr>
          <p:cNvSpPr/>
          <p:nvPr/>
        </p:nvSpPr>
        <p:spPr>
          <a:xfrm>
            <a:off x="9256342" y="264972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748" y="0"/>
                </a:lnTo>
              </a:path>
            </a:pathLst>
          </a:custGeom>
          <a:ln w="48259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94949ECA-8948-43D1-B1A9-F9519244F036}"/>
              </a:ext>
            </a:extLst>
          </p:cNvPr>
          <p:cNvSpPr/>
          <p:nvPr/>
        </p:nvSpPr>
        <p:spPr>
          <a:xfrm>
            <a:off x="9883023" y="2673730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989"/>
                </a:lnTo>
              </a:path>
            </a:pathLst>
          </a:custGeom>
          <a:ln w="48132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A20B3B7C-EEFC-492C-9D59-8E3B0772A083}"/>
              </a:ext>
            </a:extLst>
          </p:cNvPr>
          <p:cNvSpPr/>
          <p:nvPr/>
        </p:nvSpPr>
        <p:spPr>
          <a:xfrm>
            <a:off x="9424744" y="3013964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31242" y="0"/>
                </a:moveTo>
                <a:lnTo>
                  <a:pt x="0" y="20066"/>
                </a:lnTo>
                <a:lnTo>
                  <a:pt x="29223" y="54102"/>
                </a:lnTo>
                <a:lnTo>
                  <a:pt x="66341" y="79946"/>
                </a:lnTo>
                <a:lnTo>
                  <a:pt x="109531" y="96361"/>
                </a:lnTo>
                <a:lnTo>
                  <a:pt x="156972" y="102108"/>
                </a:lnTo>
                <a:lnTo>
                  <a:pt x="204412" y="96361"/>
                </a:lnTo>
                <a:lnTo>
                  <a:pt x="247602" y="79946"/>
                </a:lnTo>
                <a:lnTo>
                  <a:pt x="269033" y="65024"/>
                </a:lnTo>
                <a:lnTo>
                  <a:pt x="156972" y="65024"/>
                </a:lnTo>
                <a:lnTo>
                  <a:pt x="118788" y="60436"/>
                </a:lnTo>
                <a:lnTo>
                  <a:pt x="84010" y="47371"/>
                </a:lnTo>
                <a:lnTo>
                  <a:pt x="54280" y="26876"/>
                </a:lnTo>
                <a:lnTo>
                  <a:pt x="31242" y="0"/>
                </a:lnTo>
                <a:close/>
              </a:path>
              <a:path w="314325" h="102235">
                <a:moveTo>
                  <a:pt x="282701" y="0"/>
                </a:moveTo>
                <a:lnTo>
                  <a:pt x="259663" y="26876"/>
                </a:lnTo>
                <a:lnTo>
                  <a:pt x="229933" y="47371"/>
                </a:lnTo>
                <a:lnTo>
                  <a:pt x="195155" y="60436"/>
                </a:lnTo>
                <a:lnTo>
                  <a:pt x="156972" y="65024"/>
                </a:lnTo>
                <a:lnTo>
                  <a:pt x="269033" y="65024"/>
                </a:lnTo>
                <a:lnTo>
                  <a:pt x="284720" y="54102"/>
                </a:lnTo>
                <a:lnTo>
                  <a:pt x="313944" y="20066"/>
                </a:lnTo>
                <a:lnTo>
                  <a:pt x="282701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D15B3E94-DFAA-442E-A189-EBD12A6B8BE2}"/>
              </a:ext>
            </a:extLst>
          </p:cNvPr>
          <p:cNvSpPr/>
          <p:nvPr/>
        </p:nvSpPr>
        <p:spPr>
          <a:xfrm>
            <a:off x="9424744" y="2805937"/>
            <a:ext cx="85090" cy="85090"/>
          </a:xfrm>
          <a:custGeom>
            <a:avLst/>
            <a:gdLst/>
            <a:ahLst/>
            <a:cxnLst/>
            <a:rect l="l" t="t" r="r" b="b"/>
            <a:pathLst>
              <a:path w="85090" h="85089">
                <a:moveTo>
                  <a:pt x="0" y="84582"/>
                </a:moveTo>
                <a:lnTo>
                  <a:pt x="84581" y="84582"/>
                </a:lnTo>
                <a:lnTo>
                  <a:pt x="84581" y="0"/>
                </a:lnTo>
                <a:lnTo>
                  <a:pt x="0" y="0"/>
                </a:lnTo>
                <a:lnTo>
                  <a:pt x="0" y="84582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2">
            <a:extLst>
              <a:ext uri="{FF2B5EF4-FFF2-40B4-BE49-F238E27FC236}">
                <a16:creationId xmlns:a16="http://schemas.microsoft.com/office/drawing/2014/main" id="{4133C343-6811-4473-9C4E-0ADA126AA713}"/>
              </a:ext>
            </a:extLst>
          </p:cNvPr>
          <p:cNvSpPr/>
          <p:nvPr/>
        </p:nvSpPr>
        <p:spPr>
          <a:xfrm>
            <a:off x="9654106" y="2805937"/>
            <a:ext cx="85090" cy="85090"/>
          </a:xfrm>
          <a:custGeom>
            <a:avLst/>
            <a:gdLst/>
            <a:ahLst/>
            <a:cxnLst/>
            <a:rect l="l" t="t" r="r" b="b"/>
            <a:pathLst>
              <a:path w="85090" h="85089">
                <a:moveTo>
                  <a:pt x="0" y="84582"/>
                </a:moveTo>
                <a:lnTo>
                  <a:pt x="84581" y="84582"/>
                </a:lnTo>
                <a:lnTo>
                  <a:pt x="84581" y="0"/>
                </a:lnTo>
                <a:lnTo>
                  <a:pt x="0" y="0"/>
                </a:lnTo>
                <a:lnTo>
                  <a:pt x="0" y="84582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3">
            <a:extLst>
              <a:ext uri="{FF2B5EF4-FFF2-40B4-BE49-F238E27FC236}">
                <a16:creationId xmlns:a16="http://schemas.microsoft.com/office/drawing/2014/main" id="{52193BBA-AB9D-4EE7-B221-7B3DF7EC1118}"/>
              </a:ext>
            </a:extLst>
          </p:cNvPr>
          <p:cNvSpPr/>
          <p:nvPr/>
        </p:nvSpPr>
        <p:spPr>
          <a:xfrm>
            <a:off x="6091755" y="2606293"/>
            <a:ext cx="593090" cy="688975"/>
          </a:xfrm>
          <a:custGeom>
            <a:avLst/>
            <a:gdLst/>
            <a:ahLst/>
            <a:cxnLst/>
            <a:rect l="l" t="t" r="r" b="b"/>
            <a:pathLst>
              <a:path w="593089" h="688975">
                <a:moveTo>
                  <a:pt x="0" y="0"/>
                </a:moveTo>
                <a:lnTo>
                  <a:pt x="0" y="300481"/>
                </a:lnTo>
                <a:lnTo>
                  <a:pt x="48260" y="300481"/>
                </a:lnTo>
                <a:lnTo>
                  <a:pt x="48260" y="84074"/>
                </a:lnTo>
                <a:lnTo>
                  <a:pt x="144607" y="84074"/>
                </a:lnTo>
                <a:lnTo>
                  <a:pt x="0" y="0"/>
                </a:lnTo>
                <a:close/>
              </a:path>
              <a:path w="593089" h="688975">
                <a:moveTo>
                  <a:pt x="144607" y="84074"/>
                </a:moveTo>
                <a:lnTo>
                  <a:pt x="48260" y="84074"/>
                </a:lnTo>
                <a:lnTo>
                  <a:pt x="238125" y="194563"/>
                </a:lnTo>
                <a:lnTo>
                  <a:pt x="262128" y="152400"/>
                </a:lnTo>
                <a:lnTo>
                  <a:pt x="144607" y="84074"/>
                </a:lnTo>
                <a:close/>
              </a:path>
              <a:path w="593089" h="688975">
                <a:moveTo>
                  <a:pt x="337566" y="196087"/>
                </a:moveTo>
                <a:lnTo>
                  <a:pt x="313055" y="238251"/>
                </a:lnTo>
                <a:lnTo>
                  <a:pt x="495935" y="344169"/>
                </a:lnTo>
                <a:lnTo>
                  <a:pt x="313055" y="450850"/>
                </a:lnTo>
                <a:lnTo>
                  <a:pt x="337566" y="492759"/>
                </a:lnTo>
                <a:lnTo>
                  <a:pt x="592836" y="344169"/>
                </a:lnTo>
                <a:lnTo>
                  <a:pt x="337566" y="196087"/>
                </a:lnTo>
                <a:close/>
              </a:path>
              <a:path w="593089" h="688975">
                <a:moveTo>
                  <a:pt x="48260" y="387857"/>
                </a:moveTo>
                <a:lnTo>
                  <a:pt x="0" y="387857"/>
                </a:lnTo>
                <a:lnTo>
                  <a:pt x="0" y="688848"/>
                </a:lnTo>
                <a:lnTo>
                  <a:pt x="144607" y="604774"/>
                </a:lnTo>
                <a:lnTo>
                  <a:pt x="48260" y="604774"/>
                </a:lnTo>
                <a:lnTo>
                  <a:pt x="48260" y="387857"/>
                </a:lnTo>
                <a:close/>
              </a:path>
              <a:path w="593089" h="688975">
                <a:moveTo>
                  <a:pt x="238125" y="494538"/>
                </a:moveTo>
                <a:lnTo>
                  <a:pt x="48260" y="604774"/>
                </a:lnTo>
                <a:lnTo>
                  <a:pt x="144607" y="604774"/>
                </a:lnTo>
                <a:lnTo>
                  <a:pt x="262128" y="536448"/>
                </a:lnTo>
                <a:lnTo>
                  <a:pt x="238125" y="494538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D80154FD-CE6D-45DC-860E-D71738416E90}"/>
              </a:ext>
            </a:extLst>
          </p:cNvPr>
          <p:cNvSpPr/>
          <p:nvPr/>
        </p:nvSpPr>
        <p:spPr>
          <a:xfrm>
            <a:off x="7580704" y="4975351"/>
            <a:ext cx="707390" cy="497840"/>
          </a:xfrm>
          <a:custGeom>
            <a:avLst/>
            <a:gdLst/>
            <a:ahLst/>
            <a:cxnLst/>
            <a:rect l="l" t="t" r="r" b="b"/>
            <a:pathLst>
              <a:path w="707390" h="497839">
                <a:moveTo>
                  <a:pt x="353313" y="0"/>
                </a:moveTo>
                <a:lnTo>
                  <a:pt x="306620" y="3097"/>
                </a:lnTo>
                <a:lnTo>
                  <a:pt x="261323" y="12126"/>
                </a:lnTo>
                <a:lnTo>
                  <a:pt x="217677" y="26685"/>
                </a:lnTo>
                <a:lnTo>
                  <a:pt x="175937" y="46378"/>
                </a:lnTo>
                <a:lnTo>
                  <a:pt x="136355" y="70805"/>
                </a:lnTo>
                <a:lnTo>
                  <a:pt x="99186" y="99568"/>
                </a:lnTo>
                <a:lnTo>
                  <a:pt x="59364" y="139122"/>
                </a:lnTo>
                <a:lnTo>
                  <a:pt x="27971" y="179593"/>
                </a:lnTo>
                <a:lnTo>
                  <a:pt x="7389" y="217422"/>
                </a:lnTo>
                <a:lnTo>
                  <a:pt x="0" y="249047"/>
                </a:lnTo>
                <a:lnTo>
                  <a:pt x="7389" y="280967"/>
                </a:lnTo>
                <a:lnTo>
                  <a:pt x="27971" y="318865"/>
                </a:lnTo>
                <a:lnTo>
                  <a:pt x="59364" y="359096"/>
                </a:lnTo>
                <a:lnTo>
                  <a:pt x="99186" y="398018"/>
                </a:lnTo>
                <a:lnTo>
                  <a:pt x="136355" y="426956"/>
                </a:lnTo>
                <a:lnTo>
                  <a:pt x="175937" y="451433"/>
                </a:lnTo>
                <a:lnTo>
                  <a:pt x="217677" y="471090"/>
                </a:lnTo>
                <a:lnTo>
                  <a:pt x="261323" y="485572"/>
                </a:lnTo>
                <a:lnTo>
                  <a:pt x="306620" y="494523"/>
                </a:lnTo>
                <a:lnTo>
                  <a:pt x="353313" y="497586"/>
                </a:lnTo>
                <a:lnTo>
                  <a:pt x="400466" y="494650"/>
                </a:lnTo>
                <a:lnTo>
                  <a:pt x="446094" y="486085"/>
                </a:lnTo>
                <a:lnTo>
                  <a:pt x="489902" y="472249"/>
                </a:lnTo>
                <a:lnTo>
                  <a:pt x="531593" y="453502"/>
                </a:lnTo>
                <a:lnTo>
                  <a:pt x="537136" y="450215"/>
                </a:lnTo>
                <a:lnTo>
                  <a:pt x="353313" y="450215"/>
                </a:lnTo>
                <a:lnTo>
                  <a:pt x="304713" y="446303"/>
                </a:lnTo>
                <a:lnTo>
                  <a:pt x="257667" y="434954"/>
                </a:lnTo>
                <a:lnTo>
                  <a:pt x="212633" y="416747"/>
                </a:lnTo>
                <a:lnTo>
                  <a:pt x="170068" y="392262"/>
                </a:lnTo>
                <a:lnTo>
                  <a:pt x="130428" y="362077"/>
                </a:lnTo>
                <a:lnTo>
                  <a:pt x="97018" y="329628"/>
                </a:lnTo>
                <a:lnTo>
                  <a:pt x="70691" y="297370"/>
                </a:lnTo>
                <a:lnTo>
                  <a:pt x="47243" y="249047"/>
                </a:lnTo>
                <a:lnTo>
                  <a:pt x="53437" y="229092"/>
                </a:lnTo>
                <a:lnTo>
                  <a:pt x="97018" y="168322"/>
                </a:lnTo>
                <a:lnTo>
                  <a:pt x="130428" y="135509"/>
                </a:lnTo>
                <a:lnTo>
                  <a:pt x="170068" y="105323"/>
                </a:lnTo>
                <a:lnTo>
                  <a:pt x="212633" y="80838"/>
                </a:lnTo>
                <a:lnTo>
                  <a:pt x="257667" y="62631"/>
                </a:lnTo>
                <a:lnTo>
                  <a:pt x="304713" y="51282"/>
                </a:lnTo>
                <a:lnTo>
                  <a:pt x="353313" y="47371"/>
                </a:lnTo>
                <a:lnTo>
                  <a:pt x="536850" y="47371"/>
                </a:lnTo>
                <a:lnTo>
                  <a:pt x="531593" y="44233"/>
                </a:lnTo>
                <a:lnTo>
                  <a:pt x="489902" y="25400"/>
                </a:lnTo>
                <a:lnTo>
                  <a:pt x="446094" y="11519"/>
                </a:lnTo>
                <a:lnTo>
                  <a:pt x="400466" y="2937"/>
                </a:lnTo>
                <a:lnTo>
                  <a:pt x="353313" y="0"/>
                </a:lnTo>
                <a:close/>
              </a:path>
              <a:path w="707390" h="497839">
                <a:moveTo>
                  <a:pt x="536850" y="47371"/>
                </a:moveTo>
                <a:lnTo>
                  <a:pt x="353313" y="47371"/>
                </a:lnTo>
                <a:lnTo>
                  <a:pt x="402751" y="51106"/>
                </a:lnTo>
                <a:lnTo>
                  <a:pt x="450323" y="61956"/>
                </a:lnTo>
                <a:lnTo>
                  <a:pt x="495567" y="79384"/>
                </a:lnTo>
                <a:lnTo>
                  <a:pt x="538018" y="102852"/>
                </a:lnTo>
                <a:lnTo>
                  <a:pt x="577214" y="131826"/>
                </a:lnTo>
                <a:lnTo>
                  <a:pt x="610895" y="164268"/>
                </a:lnTo>
                <a:lnTo>
                  <a:pt x="636825" y="196865"/>
                </a:lnTo>
                <a:lnTo>
                  <a:pt x="659383" y="249047"/>
                </a:lnTo>
                <a:lnTo>
                  <a:pt x="653492" y="272131"/>
                </a:lnTo>
                <a:lnTo>
                  <a:pt x="610895" y="334111"/>
                </a:lnTo>
                <a:lnTo>
                  <a:pt x="577214" y="366268"/>
                </a:lnTo>
                <a:lnTo>
                  <a:pt x="538018" y="394993"/>
                </a:lnTo>
                <a:lnTo>
                  <a:pt x="495567" y="418311"/>
                </a:lnTo>
                <a:lnTo>
                  <a:pt x="450323" y="435661"/>
                </a:lnTo>
                <a:lnTo>
                  <a:pt x="402751" y="446483"/>
                </a:lnTo>
                <a:lnTo>
                  <a:pt x="353313" y="450215"/>
                </a:lnTo>
                <a:lnTo>
                  <a:pt x="537136" y="450215"/>
                </a:lnTo>
                <a:lnTo>
                  <a:pt x="570872" y="430205"/>
                </a:lnTo>
                <a:lnTo>
                  <a:pt x="607440" y="402717"/>
                </a:lnTo>
                <a:lnTo>
                  <a:pt x="647985" y="363722"/>
                </a:lnTo>
                <a:lnTo>
                  <a:pt x="679481" y="322976"/>
                </a:lnTo>
                <a:lnTo>
                  <a:pt x="699881" y="283684"/>
                </a:lnTo>
                <a:lnTo>
                  <a:pt x="707135" y="249047"/>
                </a:lnTo>
                <a:lnTo>
                  <a:pt x="699881" y="214427"/>
                </a:lnTo>
                <a:lnTo>
                  <a:pt x="679481" y="175164"/>
                </a:lnTo>
                <a:lnTo>
                  <a:pt x="647985" y="134425"/>
                </a:lnTo>
                <a:lnTo>
                  <a:pt x="607440" y="95377"/>
                </a:lnTo>
                <a:lnTo>
                  <a:pt x="570872" y="67674"/>
                </a:lnTo>
                <a:lnTo>
                  <a:pt x="536850" y="47371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AE54F769-09CF-4B26-85E0-2B7007BFC9D6}"/>
              </a:ext>
            </a:extLst>
          </p:cNvPr>
          <p:cNvSpPr/>
          <p:nvPr/>
        </p:nvSpPr>
        <p:spPr>
          <a:xfrm>
            <a:off x="7816923" y="5105653"/>
            <a:ext cx="236982" cy="236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6">
            <a:extLst>
              <a:ext uri="{FF2B5EF4-FFF2-40B4-BE49-F238E27FC236}">
                <a16:creationId xmlns:a16="http://schemas.microsoft.com/office/drawing/2014/main" id="{91C46F3E-7FC3-4E48-B6DD-0CFB2F94F9E8}"/>
              </a:ext>
            </a:extLst>
          </p:cNvPr>
          <p:cNvSpPr/>
          <p:nvPr/>
        </p:nvSpPr>
        <p:spPr>
          <a:xfrm>
            <a:off x="4371922" y="4909057"/>
            <a:ext cx="607695" cy="630555"/>
          </a:xfrm>
          <a:custGeom>
            <a:avLst/>
            <a:gdLst/>
            <a:ahLst/>
            <a:cxnLst/>
            <a:rect l="l" t="t" r="r" b="b"/>
            <a:pathLst>
              <a:path w="607695" h="630554">
                <a:moveTo>
                  <a:pt x="303656" y="0"/>
                </a:moveTo>
                <a:lnTo>
                  <a:pt x="251319" y="2179"/>
                </a:lnTo>
                <a:lnTo>
                  <a:pt x="202652" y="8534"/>
                </a:lnTo>
                <a:lnTo>
                  <a:pt x="157636" y="18790"/>
                </a:lnTo>
                <a:lnTo>
                  <a:pt x="116253" y="32674"/>
                </a:lnTo>
                <a:lnTo>
                  <a:pt x="78486" y="49910"/>
                </a:lnTo>
                <a:lnTo>
                  <a:pt x="36355" y="76414"/>
                </a:lnTo>
                <a:lnTo>
                  <a:pt x="6095" y="103377"/>
                </a:lnTo>
                <a:lnTo>
                  <a:pt x="0" y="109473"/>
                </a:lnTo>
                <a:lnTo>
                  <a:pt x="0" y="260603"/>
                </a:lnTo>
                <a:lnTo>
                  <a:pt x="3345" y="303495"/>
                </a:lnTo>
                <a:lnTo>
                  <a:pt x="13033" y="346970"/>
                </a:lnTo>
                <a:lnTo>
                  <a:pt x="28542" y="390208"/>
                </a:lnTo>
                <a:lnTo>
                  <a:pt x="49351" y="432390"/>
                </a:lnTo>
                <a:lnTo>
                  <a:pt x="74938" y="472694"/>
                </a:lnTo>
                <a:lnTo>
                  <a:pt x="104781" y="510301"/>
                </a:lnTo>
                <a:lnTo>
                  <a:pt x="138360" y="544390"/>
                </a:lnTo>
                <a:lnTo>
                  <a:pt x="175151" y="574141"/>
                </a:lnTo>
                <a:lnTo>
                  <a:pt x="214635" y="598732"/>
                </a:lnTo>
                <a:lnTo>
                  <a:pt x="256290" y="617345"/>
                </a:lnTo>
                <a:lnTo>
                  <a:pt x="299592" y="629157"/>
                </a:lnTo>
                <a:lnTo>
                  <a:pt x="303656" y="630173"/>
                </a:lnTo>
                <a:lnTo>
                  <a:pt x="307720" y="629157"/>
                </a:lnTo>
                <a:lnTo>
                  <a:pt x="351023" y="617345"/>
                </a:lnTo>
                <a:lnTo>
                  <a:pt x="392678" y="598732"/>
                </a:lnTo>
                <a:lnTo>
                  <a:pt x="418866" y="582421"/>
                </a:lnTo>
                <a:lnTo>
                  <a:pt x="303656" y="582421"/>
                </a:lnTo>
                <a:lnTo>
                  <a:pt x="259056" y="568275"/>
                </a:lnTo>
                <a:lnTo>
                  <a:pt x="216430" y="545605"/>
                </a:lnTo>
                <a:lnTo>
                  <a:pt x="176652" y="515751"/>
                </a:lnTo>
                <a:lnTo>
                  <a:pt x="140596" y="480049"/>
                </a:lnTo>
                <a:lnTo>
                  <a:pt x="109137" y="439835"/>
                </a:lnTo>
                <a:lnTo>
                  <a:pt x="83147" y="396446"/>
                </a:lnTo>
                <a:lnTo>
                  <a:pt x="63501" y="351221"/>
                </a:lnTo>
                <a:lnTo>
                  <a:pt x="51072" y="305494"/>
                </a:lnTo>
                <a:lnTo>
                  <a:pt x="46736" y="260603"/>
                </a:lnTo>
                <a:lnTo>
                  <a:pt x="46736" y="128015"/>
                </a:lnTo>
                <a:lnTo>
                  <a:pt x="87270" y="98853"/>
                </a:lnTo>
                <a:lnTo>
                  <a:pt x="143208" y="72481"/>
                </a:lnTo>
                <a:lnTo>
                  <a:pt x="191166" y="58261"/>
                </a:lnTo>
                <a:lnTo>
                  <a:pt x="244601" y="49327"/>
                </a:lnTo>
                <a:lnTo>
                  <a:pt x="303656" y="46227"/>
                </a:lnTo>
                <a:lnTo>
                  <a:pt x="520757" y="46227"/>
                </a:lnTo>
                <a:lnTo>
                  <a:pt x="491060" y="32674"/>
                </a:lnTo>
                <a:lnTo>
                  <a:pt x="449677" y="18790"/>
                </a:lnTo>
                <a:lnTo>
                  <a:pt x="404661" y="8534"/>
                </a:lnTo>
                <a:lnTo>
                  <a:pt x="355994" y="2179"/>
                </a:lnTo>
                <a:lnTo>
                  <a:pt x="303656" y="0"/>
                </a:lnTo>
                <a:close/>
              </a:path>
              <a:path w="607695" h="630554">
                <a:moveTo>
                  <a:pt x="520757" y="46227"/>
                </a:moveTo>
                <a:lnTo>
                  <a:pt x="303656" y="46227"/>
                </a:lnTo>
                <a:lnTo>
                  <a:pt x="362711" y="49327"/>
                </a:lnTo>
                <a:lnTo>
                  <a:pt x="416147" y="58261"/>
                </a:lnTo>
                <a:lnTo>
                  <a:pt x="464105" y="72481"/>
                </a:lnTo>
                <a:lnTo>
                  <a:pt x="506729" y="91439"/>
                </a:lnTo>
                <a:lnTo>
                  <a:pt x="543145" y="113871"/>
                </a:lnTo>
                <a:lnTo>
                  <a:pt x="560577" y="128015"/>
                </a:lnTo>
                <a:lnTo>
                  <a:pt x="560577" y="260603"/>
                </a:lnTo>
                <a:lnTo>
                  <a:pt x="556241" y="305494"/>
                </a:lnTo>
                <a:lnTo>
                  <a:pt x="543812" y="351221"/>
                </a:lnTo>
                <a:lnTo>
                  <a:pt x="524166" y="396446"/>
                </a:lnTo>
                <a:lnTo>
                  <a:pt x="498176" y="439835"/>
                </a:lnTo>
                <a:lnTo>
                  <a:pt x="466717" y="480049"/>
                </a:lnTo>
                <a:lnTo>
                  <a:pt x="430661" y="515751"/>
                </a:lnTo>
                <a:lnTo>
                  <a:pt x="390883" y="545605"/>
                </a:lnTo>
                <a:lnTo>
                  <a:pt x="348257" y="568275"/>
                </a:lnTo>
                <a:lnTo>
                  <a:pt x="303656" y="582421"/>
                </a:lnTo>
                <a:lnTo>
                  <a:pt x="418866" y="582421"/>
                </a:lnTo>
                <a:lnTo>
                  <a:pt x="468953" y="544390"/>
                </a:lnTo>
                <a:lnTo>
                  <a:pt x="502532" y="510301"/>
                </a:lnTo>
                <a:lnTo>
                  <a:pt x="532375" y="472694"/>
                </a:lnTo>
                <a:lnTo>
                  <a:pt x="557962" y="432390"/>
                </a:lnTo>
                <a:lnTo>
                  <a:pt x="578771" y="390208"/>
                </a:lnTo>
                <a:lnTo>
                  <a:pt x="594280" y="346970"/>
                </a:lnTo>
                <a:lnTo>
                  <a:pt x="603968" y="303495"/>
                </a:lnTo>
                <a:lnTo>
                  <a:pt x="607313" y="260603"/>
                </a:lnTo>
                <a:lnTo>
                  <a:pt x="607313" y="109473"/>
                </a:lnTo>
                <a:lnTo>
                  <a:pt x="601217" y="103377"/>
                </a:lnTo>
                <a:lnTo>
                  <a:pt x="598285" y="99881"/>
                </a:lnTo>
                <a:lnTo>
                  <a:pt x="558085" y="67437"/>
                </a:lnTo>
                <a:lnTo>
                  <a:pt x="528827" y="49910"/>
                </a:lnTo>
                <a:lnTo>
                  <a:pt x="520757" y="46227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7">
            <a:extLst>
              <a:ext uri="{FF2B5EF4-FFF2-40B4-BE49-F238E27FC236}">
                <a16:creationId xmlns:a16="http://schemas.microsoft.com/office/drawing/2014/main" id="{CC311D9D-A32C-4AF2-BCA1-5193C2F4D95D}"/>
              </a:ext>
            </a:extLst>
          </p:cNvPr>
          <p:cNvSpPr/>
          <p:nvPr/>
        </p:nvSpPr>
        <p:spPr>
          <a:xfrm>
            <a:off x="4634049" y="5329682"/>
            <a:ext cx="82296" cy="815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8">
            <a:extLst>
              <a:ext uri="{FF2B5EF4-FFF2-40B4-BE49-F238E27FC236}">
                <a16:creationId xmlns:a16="http://schemas.microsoft.com/office/drawing/2014/main" id="{BB1D6785-BC73-4A20-88FB-A1741C4058F7}"/>
              </a:ext>
            </a:extLst>
          </p:cNvPr>
          <p:cNvSpPr/>
          <p:nvPr/>
        </p:nvSpPr>
        <p:spPr>
          <a:xfrm>
            <a:off x="4675198" y="5014213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86"/>
                </a:lnTo>
              </a:path>
            </a:pathLst>
          </a:custGeom>
          <a:ln w="47244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8955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F809C41-17FD-4B7A-B6E1-D0F20BE69CF3}"/>
              </a:ext>
            </a:extLst>
          </p:cNvPr>
          <p:cNvSpPr/>
          <p:nvPr/>
        </p:nvSpPr>
        <p:spPr>
          <a:xfrm>
            <a:off x="9625943" y="5690552"/>
            <a:ext cx="2303145" cy="191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4FEB2C9-170B-4E3C-BAEB-A3DEEBF4C663}"/>
              </a:ext>
            </a:extLst>
          </p:cNvPr>
          <p:cNvSpPr/>
          <p:nvPr/>
        </p:nvSpPr>
        <p:spPr>
          <a:xfrm>
            <a:off x="9595844" y="6051993"/>
            <a:ext cx="2405379" cy="173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BC769F7-8B36-41D6-A58B-7B29FA2917BE}"/>
              </a:ext>
            </a:extLst>
          </p:cNvPr>
          <p:cNvSpPr/>
          <p:nvPr/>
        </p:nvSpPr>
        <p:spPr>
          <a:xfrm>
            <a:off x="9740878" y="6242112"/>
            <a:ext cx="2126868" cy="175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177881A-5DA0-4006-8468-EA3D65B3B728}"/>
              </a:ext>
            </a:extLst>
          </p:cNvPr>
          <p:cNvSpPr/>
          <p:nvPr/>
        </p:nvSpPr>
        <p:spPr>
          <a:xfrm>
            <a:off x="10495639" y="4775262"/>
            <a:ext cx="616585" cy="539750"/>
          </a:xfrm>
          <a:custGeom>
            <a:avLst/>
            <a:gdLst/>
            <a:ahLst/>
            <a:cxnLst/>
            <a:rect l="l" t="t" r="r" b="b"/>
            <a:pathLst>
              <a:path w="616584" h="539750">
                <a:moveTo>
                  <a:pt x="469138" y="0"/>
                </a:moveTo>
                <a:lnTo>
                  <a:pt x="469138" y="45974"/>
                </a:lnTo>
                <a:lnTo>
                  <a:pt x="479171" y="46481"/>
                </a:lnTo>
                <a:lnTo>
                  <a:pt x="489338" y="47619"/>
                </a:lnTo>
                <a:lnTo>
                  <a:pt x="515858" y="76453"/>
                </a:lnTo>
                <a:lnTo>
                  <a:pt x="518159" y="105282"/>
                </a:lnTo>
                <a:lnTo>
                  <a:pt x="518159" y="191515"/>
                </a:lnTo>
                <a:lnTo>
                  <a:pt x="520156" y="217338"/>
                </a:lnTo>
                <a:lnTo>
                  <a:pt x="526129" y="239220"/>
                </a:lnTo>
                <a:lnTo>
                  <a:pt x="536055" y="256934"/>
                </a:lnTo>
                <a:lnTo>
                  <a:pt x="549909" y="270256"/>
                </a:lnTo>
                <a:lnTo>
                  <a:pt x="536055" y="284430"/>
                </a:lnTo>
                <a:lnTo>
                  <a:pt x="526129" y="303069"/>
                </a:lnTo>
                <a:lnTo>
                  <a:pt x="520156" y="326066"/>
                </a:lnTo>
                <a:lnTo>
                  <a:pt x="518159" y="353313"/>
                </a:lnTo>
                <a:lnTo>
                  <a:pt x="518159" y="434720"/>
                </a:lnTo>
                <a:lnTo>
                  <a:pt x="517574" y="450389"/>
                </a:lnTo>
                <a:lnTo>
                  <a:pt x="497744" y="489505"/>
                </a:lnTo>
                <a:lnTo>
                  <a:pt x="469138" y="494030"/>
                </a:lnTo>
                <a:lnTo>
                  <a:pt x="469138" y="539495"/>
                </a:lnTo>
                <a:lnTo>
                  <a:pt x="480187" y="539495"/>
                </a:lnTo>
                <a:lnTo>
                  <a:pt x="500052" y="537346"/>
                </a:lnTo>
                <a:lnTo>
                  <a:pt x="545719" y="515112"/>
                </a:lnTo>
                <a:lnTo>
                  <a:pt x="567543" y="465927"/>
                </a:lnTo>
                <a:lnTo>
                  <a:pt x="568959" y="443230"/>
                </a:lnTo>
                <a:lnTo>
                  <a:pt x="568959" y="355981"/>
                </a:lnTo>
                <a:lnTo>
                  <a:pt x="571329" y="328533"/>
                </a:lnTo>
                <a:lnTo>
                  <a:pt x="578484" y="308609"/>
                </a:lnTo>
                <a:lnTo>
                  <a:pt x="590498" y="295830"/>
                </a:lnTo>
                <a:lnTo>
                  <a:pt x="607441" y="289813"/>
                </a:lnTo>
                <a:lnTo>
                  <a:pt x="616457" y="288289"/>
                </a:lnTo>
                <a:lnTo>
                  <a:pt x="616457" y="251206"/>
                </a:lnTo>
                <a:lnTo>
                  <a:pt x="578484" y="232616"/>
                </a:lnTo>
                <a:lnTo>
                  <a:pt x="568959" y="188849"/>
                </a:lnTo>
                <a:lnTo>
                  <a:pt x="568959" y="96774"/>
                </a:lnTo>
                <a:lnTo>
                  <a:pt x="567543" y="74094"/>
                </a:lnTo>
                <a:lnTo>
                  <a:pt x="545719" y="24892"/>
                </a:lnTo>
                <a:lnTo>
                  <a:pt x="500052" y="2585"/>
                </a:lnTo>
                <a:lnTo>
                  <a:pt x="480187" y="507"/>
                </a:lnTo>
                <a:lnTo>
                  <a:pt x="469138" y="0"/>
                </a:lnTo>
                <a:close/>
              </a:path>
              <a:path w="616584" h="539750">
                <a:moveTo>
                  <a:pt x="147954" y="0"/>
                </a:moveTo>
                <a:lnTo>
                  <a:pt x="98853" y="7318"/>
                </a:lnTo>
                <a:lnTo>
                  <a:pt x="60757" y="38070"/>
                </a:lnTo>
                <a:lnTo>
                  <a:pt x="48005" y="96774"/>
                </a:lnTo>
                <a:lnTo>
                  <a:pt x="48005" y="188849"/>
                </a:lnTo>
                <a:lnTo>
                  <a:pt x="45636" y="214203"/>
                </a:lnTo>
                <a:lnTo>
                  <a:pt x="38480" y="232616"/>
                </a:lnTo>
                <a:lnTo>
                  <a:pt x="26467" y="244480"/>
                </a:lnTo>
                <a:lnTo>
                  <a:pt x="9525" y="250189"/>
                </a:lnTo>
                <a:lnTo>
                  <a:pt x="0" y="251206"/>
                </a:lnTo>
                <a:lnTo>
                  <a:pt x="0" y="288289"/>
                </a:lnTo>
                <a:lnTo>
                  <a:pt x="38480" y="308610"/>
                </a:lnTo>
                <a:lnTo>
                  <a:pt x="48005" y="355981"/>
                </a:lnTo>
                <a:lnTo>
                  <a:pt x="48005" y="443230"/>
                </a:lnTo>
                <a:lnTo>
                  <a:pt x="49414" y="465927"/>
                </a:lnTo>
                <a:lnTo>
                  <a:pt x="70739" y="515112"/>
                </a:lnTo>
                <a:lnTo>
                  <a:pt x="116619" y="537346"/>
                </a:lnTo>
                <a:lnTo>
                  <a:pt x="136778" y="539495"/>
                </a:lnTo>
                <a:lnTo>
                  <a:pt x="147954" y="539495"/>
                </a:lnTo>
                <a:lnTo>
                  <a:pt x="147954" y="494030"/>
                </a:lnTo>
                <a:lnTo>
                  <a:pt x="137922" y="493521"/>
                </a:lnTo>
                <a:lnTo>
                  <a:pt x="127468" y="492091"/>
                </a:lnTo>
                <a:lnTo>
                  <a:pt x="101123" y="463295"/>
                </a:lnTo>
                <a:lnTo>
                  <a:pt x="98805" y="434720"/>
                </a:lnTo>
                <a:lnTo>
                  <a:pt x="98805" y="353313"/>
                </a:lnTo>
                <a:lnTo>
                  <a:pt x="96819" y="325995"/>
                </a:lnTo>
                <a:lnTo>
                  <a:pt x="90820" y="302879"/>
                </a:lnTo>
                <a:lnTo>
                  <a:pt x="80750" y="284216"/>
                </a:lnTo>
                <a:lnTo>
                  <a:pt x="66548" y="270256"/>
                </a:lnTo>
                <a:lnTo>
                  <a:pt x="80750" y="257006"/>
                </a:lnTo>
                <a:lnTo>
                  <a:pt x="90820" y="239410"/>
                </a:lnTo>
                <a:lnTo>
                  <a:pt x="96819" y="217552"/>
                </a:lnTo>
                <a:lnTo>
                  <a:pt x="98805" y="191515"/>
                </a:lnTo>
                <a:lnTo>
                  <a:pt x="98805" y="105282"/>
                </a:lnTo>
                <a:lnTo>
                  <a:pt x="99393" y="89535"/>
                </a:lnTo>
                <a:lnTo>
                  <a:pt x="112561" y="53750"/>
                </a:lnTo>
                <a:lnTo>
                  <a:pt x="147954" y="45974"/>
                </a:lnTo>
                <a:lnTo>
                  <a:pt x="147954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9536CAD-C30D-4BFE-BC05-E86FD04E9352}"/>
              </a:ext>
            </a:extLst>
          </p:cNvPr>
          <p:cNvSpPr/>
          <p:nvPr/>
        </p:nvSpPr>
        <p:spPr>
          <a:xfrm>
            <a:off x="1267205" y="1877949"/>
            <a:ext cx="2585719" cy="958215"/>
          </a:xfrm>
          <a:custGeom>
            <a:avLst/>
            <a:gdLst/>
            <a:ahLst/>
            <a:cxnLst/>
            <a:rect l="l" t="t" r="r" b="b"/>
            <a:pathLst>
              <a:path w="10678160" h="958215">
                <a:moveTo>
                  <a:pt x="0" y="957833"/>
                </a:moveTo>
                <a:lnTo>
                  <a:pt x="10677906" y="957833"/>
                </a:lnTo>
                <a:lnTo>
                  <a:pt x="10677906" y="0"/>
                </a:lnTo>
                <a:lnTo>
                  <a:pt x="0" y="0"/>
                </a:lnTo>
                <a:lnTo>
                  <a:pt x="0" y="9578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BD212A64-6A1E-4382-A4A4-B5D20BB0D04C}"/>
              </a:ext>
            </a:extLst>
          </p:cNvPr>
          <p:cNvSpPr/>
          <p:nvPr/>
        </p:nvSpPr>
        <p:spPr>
          <a:xfrm>
            <a:off x="1423669" y="2121281"/>
            <a:ext cx="2353056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2B5461C-BE2E-44C9-942D-2F2C90824DFE}"/>
              </a:ext>
            </a:extLst>
          </p:cNvPr>
          <p:cNvSpPr/>
          <p:nvPr/>
        </p:nvSpPr>
        <p:spPr>
          <a:xfrm>
            <a:off x="4003907" y="3533203"/>
            <a:ext cx="1272898" cy="191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E33D0AC-5A49-4D82-A259-141075D55A2E}"/>
              </a:ext>
            </a:extLst>
          </p:cNvPr>
          <p:cNvSpPr/>
          <p:nvPr/>
        </p:nvSpPr>
        <p:spPr>
          <a:xfrm>
            <a:off x="3810486" y="3893374"/>
            <a:ext cx="1676527" cy="173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46CBD8E-F2D7-4261-B921-F40665CBA20E}"/>
              </a:ext>
            </a:extLst>
          </p:cNvPr>
          <p:cNvSpPr/>
          <p:nvPr/>
        </p:nvSpPr>
        <p:spPr>
          <a:xfrm>
            <a:off x="3466442" y="4085398"/>
            <a:ext cx="2359914" cy="1732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01E53DD-56CF-4D32-9F3E-892EFE65DAC4}"/>
              </a:ext>
            </a:extLst>
          </p:cNvPr>
          <p:cNvSpPr/>
          <p:nvPr/>
        </p:nvSpPr>
        <p:spPr>
          <a:xfrm>
            <a:off x="3618842" y="4275517"/>
            <a:ext cx="2044445" cy="1751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E661ED4-AA95-4EFF-B3C0-D9EB2D5EEF70}"/>
              </a:ext>
            </a:extLst>
          </p:cNvPr>
          <p:cNvSpPr/>
          <p:nvPr/>
        </p:nvSpPr>
        <p:spPr>
          <a:xfrm>
            <a:off x="7795365" y="3893374"/>
            <a:ext cx="2077974" cy="1732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F0AEC452-FBF5-4013-8093-F592EEDCD1AC}"/>
              </a:ext>
            </a:extLst>
          </p:cNvPr>
          <p:cNvSpPr/>
          <p:nvPr/>
        </p:nvSpPr>
        <p:spPr>
          <a:xfrm>
            <a:off x="8082639" y="3534472"/>
            <a:ext cx="1518920" cy="191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38360CF-455D-4DAD-A7B6-3440A9E898A0}"/>
              </a:ext>
            </a:extLst>
          </p:cNvPr>
          <p:cNvSpPr/>
          <p:nvPr/>
        </p:nvSpPr>
        <p:spPr>
          <a:xfrm>
            <a:off x="7872708" y="4085398"/>
            <a:ext cx="1927986" cy="173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03A6F25-7C0A-42E8-AC2E-520AC1F265B1}"/>
              </a:ext>
            </a:extLst>
          </p:cNvPr>
          <p:cNvSpPr/>
          <p:nvPr/>
        </p:nvSpPr>
        <p:spPr>
          <a:xfrm>
            <a:off x="5905604" y="6050089"/>
            <a:ext cx="1684909" cy="175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F4BA21A-15FB-444C-A431-DCBA139C47C8}"/>
              </a:ext>
            </a:extLst>
          </p:cNvPr>
          <p:cNvSpPr/>
          <p:nvPr/>
        </p:nvSpPr>
        <p:spPr>
          <a:xfrm>
            <a:off x="5995393" y="6244017"/>
            <a:ext cx="1496822" cy="1335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3571EE77-00BA-4FA3-9519-26E3F6329C02}"/>
              </a:ext>
            </a:extLst>
          </p:cNvPr>
          <p:cNvSpPr/>
          <p:nvPr/>
        </p:nvSpPr>
        <p:spPr>
          <a:xfrm>
            <a:off x="6056608" y="5690552"/>
            <a:ext cx="1377568" cy="1496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3CF28070-69AD-41D7-8EC5-C7A50D289CCC}"/>
              </a:ext>
            </a:extLst>
          </p:cNvPr>
          <p:cNvSpPr/>
          <p:nvPr/>
        </p:nvSpPr>
        <p:spPr>
          <a:xfrm>
            <a:off x="761" y="1878712"/>
            <a:ext cx="1188720" cy="957580"/>
          </a:xfrm>
          <a:custGeom>
            <a:avLst/>
            <a:gdLst/>
            <a:ahLst/>
            <a:cxnLst/>
            <a:rect l="l" t="t" r="r" b="b"/>
            <a:pathLst>
              <a:path w="1188720" h="957580">
                <a:moveTo>
                  <a:pt x="0" y="957072"/>
                </a:moveTo>
                <a:lnTo>
                  <a:pt x="1188720" y="957072"/>
                </a:lnTo>
                <a:lnTo>
                  <a:pt x="1188720" y="0"/>
                </a:lnTo>
                <a:lnTo>
                  <a:pt x="0" y="0"/>
                </a:lnTo>
                <a:lnTo>
                  <a:pt x="0" y="95707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34AC2F4-0E34-4125-AF04-666CB4713E29}"/>
              </a:ext>
            </a:extLst>
          </p:cNvPr>
          <p:cNvSpPr/>
          <p:nvPr/>
        </p:nvSpPr>
        <p:spPr>
          <a:xfrm>
            <a:off x="614616" y="2170419"/>
            <a:ext cx="285750" cy="405765"/>
          </a:xfrm>
          <a:custGeom>
            <a:avLst/>
            <a:gdLst/>
            <a:ahLst/>
            <a:cxnLst/>
            <a:rect l="l" t="t" r="r" b="b"/>
            <a:pathLst>
              <a:path w="285750" h="405765">
                <a:moveTo>
                  <a:pt x="155598" y="0"/>
                </a:moveTo>
                <a:lnTo>
                  <a:pt x="113207" y="265"/>
                </a:lnTo>
                <a:lnTo>
                  <a:pt x="71721" y="14001"/>
                </a:lnTo>
                <a:lnTo>
                  <a:pt x="37793" y="39137"/>
                </a:lnTo>
                <a:lnTo>
                  <a:pt x="13289" y="73051"/>
                </a:lnTo>
                <a:lnTo>
                  <a:pt x="70" y="113122"/>
                </a:lnTo>
                <a:lnTo>
                  <a:pt x="0" y="156729"/>
                </a:lnTo>
                <a:lnTo>
                  <a:pt x="11840" y="195795"/>
                </a:lnTo>
                <a:lnTo>
                  <a:pt x="33780" y="228754"/>
                </a:lnTo>
                <a:lnTo>
                  <a:pt x="63938" y="253830"/>
                </a:lnTo>
                <a:lnTo>
                  <a:pt x="100431" y="269251"/>
                </a:lnTo>
                <a:lnTo>
                  <a:pt x="84902" y="286292"/>
                </a:lnTo>
                <a:lnTo>
                  <a:pt x="66590" y="300620"/>
                </a:lnTo>
                <a:lnTo>
                  <a:pt x="48876" y="311613"/>
                </a:lnTo>
                <a:lnTo>
                  <a:pt x="35140" y="318654"/>
                </a:lnTo>
                <a:lnTo>
                  <a:pt x="21907" y="324115"/>
                </a:lnTo>
                <a:lnTo>
                  <a:pt x="23736" y="338720"/>
                </a:lnTo>
                <a:lnTo>
                  <a:pt x="24648" y="344746"/>
                </a:lnTo>
                <a:lnTo>
                  <a:pt x="26587" y="357976"/>
                </a:lnTo>
                <a:lnTo>
                  <a:pt x="29383" y="374278"/>
                </a:lnTo>
                <a:lnTo>
                  <a:pt x="32867" y="389520"/>
                </a:lnTo>
                <a:lnTo>
                  <a:pt x="36969" y="405522"/>
                </a:lnTo>
                <a:lnTo>
                  <a:pt x="53403" y="403744"/>
                </a:lnTo>
                <a:lnTo>
                  <a:pt x="108272" y="392476"/>
                </a:lnTo>
                <a:lnTo>
                  <a:pt x="157835" y="372184"/>
                </a:lnTo>
                <a:lnTo>
                  <a:pt x="172434" y="362469"/>
                </a:lnTo>
                <a:lnTo>
                  <a:pt x="66649" y="362469"/>
                </a:lnTo>
                <a:lnTo>
                  <a:pt x="65735" y="357516"/>
                </a:lnTo>
                <a:lnTo>
                  <a:pt x="64820" y="352055"/>
                </a:lnTo>
                <a:lnTo>
                  <a:pt x="64363" y="347483"/>
                </a:lnTo>
                <a:lnTo>
                  <a:pt x="85825" y="334497"/>
                </a:lnTo>
                <a:lnTo>
                  <a:pt x="110753" y="315034"/>
                </a:lnTo>
                <a:lnTo>
                  <a:pt x="133372" y="289475"/>
                </a:lnTo>
                <a:lnTo>
                  <a:pt x="147904" y="258202"/>
                </a:lnTo>
                <a:lnTo>
                  <a:pt x="153835" y="234961"/>
                </a:lnTo>
                <a:lnTo>
                  <a:pt x="129641" y="234072"/>
                </a:lnTo>
                <a:lnTo>
                  <a:pt x="96889" y="227019"/>
                </a:lnTo>
                <a:lnTo>
                  <a:pt x="69270" y="209370"/>
                </a:lnTo>
                <a:lnTo>
                  <a:pt x="49011" y="183244"/>
                </a:lnTo>
                <a:lnTo>
                  <a:pt x="38341" y="150760"/>
                </a:lnTo>
                <a:lnTo>
                  <a:pt x="40053" y="112076"/>
                </a:lnTo>
                <a:lnTo>
                  <a:pt x="55803" y="78084"/>
                </a:lnTo>
                <a:lnTo>
                  <a:pt x="83021" y="52426"/>
                </a:lnTo>
                <a:lnTo>
                  <a:pt x="119138" y="38746"/>
                </a:lnTo>
                <a:lnTo>
                  <a:pt x="236934" y="38746"/>
                </a:lnTo>
                <a:lnTo>
                  <a:pt x="235514" y="36905"/>
                </a:lnTo>
                <a:lnTo>
                  <a:pt x="197594" y="11890"/>
                </a:lnTo>
                <a:lnTo>
                  <a:pt x="155598" y="0"/>
                </a:lnTo>
                <a:close/>
              </a:path>
              <a:path w="285750" h="405765">
                <a:moveTo>
                  <a:pt x="236934" y="38746"/>
                </a:moveTo>
                <a:lnTo>
                  <a:pt x="119138" y="38746"/>
                </a:lnTo>
                <a:lnTo>
                  <a:pt x="158999" y="39782"/>
                </a:lnTo>
                <a:lnTo>
                  <a:pt x="196634" y="55510"/>
                </a:lnTo>
                <a:lnTo>
                  <a:pt x="227248" y="87430"/>
                </a:lnTo>
                <a:lnTo>
                  <a:pt x="246049" y="137044"/>
                </a:lnTo>
                <a:lnTo>
                  <a:pt x="247109" y="176749"/>
                </a:lnTo>
                <a:lnTo>
                  <a:pt x="240804" y="214561"/>
                </a:lnTo>
                <a:lnTo>
                  <a:pt x="206794" y="282459"/>
                </a:lnTo>
                <a:lnTo>
                  <a:pt x="179183" y="311123"/>
                </a:lnTo>
                <a:lnTo>
                  <a:pt x="146137" y="334322"/>
                </a:lnTo>
                <a:lnTo>
                  <a:pt x="108383" y="351592"/>
                </a:lnTo>
                <a:lnTo>
                  <a:pt x="66649" y="362469"/>
                </a:lnTo>
                <a:lnTo>
                  <a:pt x="172434" y="362469"/>
                </a:lnTo>
                <a:lnTo>
                  <a:pt x="236931" y="306716"/>
                </a:lnTo>
                <a:lnTo>
                  <a:pt x="261808" y="267725"/>
                </a:lnTo>
                <a:lnTo>
                  <a:pt x="278126" y="224817"/>
                </a:lnTo>
                <a:lnTo>
                  <a:pt x="285715" y="179075"/>
                </a:lnTo>
                <a:lnTo>
                  <a:pt x="284403" y="131583"/>
                </a:lnTo>
                <a:lnTo>
                  <a:pt x="284403" y="130186"/>
                </a:lnTo>
                <a:lnTo>
                  <a:pt x="265677" y="76014"/>
                </a:lnTo>
                <a:lnTo>
                  <a:pt x="236934" y="387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E4B25090-C711-4205-84E0-B7D668D56F45}"/>
              </a:ext>
            </a:extLst>
          </p:cNvPr>
          <p:cNvSpPr/>
          <p:nvPr/>
        </p:nvSpPr>
        <p:spPr>
          <a:xfrm>
            <a:off x="284695" y="2170419"/>
            <a:ext cx="286385" cy="405765"/>
          </a:xfrm>
          <a:custGeom>
            <a:avLst/>
            <a:gdLst/>
            <a:ahLst/>
            <a:cxnLst/>
            <a:rect l="l" t="t" r="r" b="b"/>
            <a:pathLst>
              <a:path w="286384" h="405765">
                <a:moveTo>
                  <a:pt x="155580" y="0"/>
                </a:moveTo>
                <a:lnTo>
                  <a:pt x="113042" y="265"/>
                </a:lnTo>
                <a:lnTo>
                  <a:pt x="71673" y="14001"/>
                </a:lnTo>
                <a:lnTo>
                  <a:pt x="37794" y="39137"/>
                </a:lnTo>
                <a:lnTo>
                  <a:pt x="13297" y="73051"/>
                </a:lnTo>
                <a:lnTo>
                  <a:pt x="69" y="113122"/>
                </a:lnTo>
                <a:lnTo>
                  <a:pt x="0" y="156729"/>
                </a:lnTo>
                <a:lnTo>
                  <a:pt x="11672" y="195795"/>
                </a:lnTo>
                <a:lnTo>
                  <a:pt x="33640" y="228754"/>
                </a:lnTo>
                <a:lnTo>
                  <a:pt x="63845" y="253830"/>
                </a:lnTo>
                <a:lnTo>
                  <a:pt x="100228" y="269251"/>
                </a:lnTo>
                <a:lnTo>
                  <a:pt x="84729" y="286292"/>
                </a:lnTo>
                <a:lnTo>
                  <a:pt x="66530" y="300620"/>
                </a:lnTo>
                <a:lnTo>
                  <a:pt x="48934" y="311613"/>
                </a:lnTo>
                <a:lnTo>
                  <a:pt x="35242" y="318654"/>
                </a:lnTo>
                <a:lnTo>
                  <a:pt x="21970" y="324115"/>
                </a:lnTo>
                <a:lnTo>
                  <a:pt x="23799" y="338720"/>
                </a:lnTo>
                <a:lnTo>
                  <a:pt x="32486" y="389520"/>
                </a:lnTo>
                <a:lnTo>
                  <a:pt x="37071" y="405522"/>
                </a:lnTo>
                <a:lnTo>
                  <a:pt x="53543" y="403744"/>
                </a:lnTo>
                <a:lnTo>
                  <a:pt x="108354" y="392476"/>
                </a:lnTo>
                <a:lnTo>
                  <a:pt x="158061" y="372184"/>
                </a:lnTo>
                <a:lnTo>
                  <a:pt x="172731" y="362469"/>
                </a:lnTo>
                <a:lnTo>
                  <a:pt x="66357" y="362469"/>
                </a:lnTo>
                <a:lnTo>
                  <a:pt x="65443" y="357516"/>
                </a:lnTo>
                <a:lnTo>
                  <a:pt x="64985" y="352055"/>
                </a:lnTo>
                <a:lnTo>
                  <a:pt x="64071" y="347483"/>
                </a:lnTo>
                <a:lnTo>
                  <a:pt x="85589" y="334497"/>
                </a:lnTo>
                <a:lnTo>
                  <a:pt x="110583" y="315034"/>
                </a:lnTo>
                <a:lnTo>
                  <a:pt x="133260" y="289475"/>
                </a:lnTo>
                <a:lnTo>
                  <a:pt x="147828" y="258202"/>
                </a:lnTo>
                <a:lnTo>
                  <a:pt x="153771" y="234961"/>
                </a:lnTo>
                <a:lnTo>
                  <a:pt x="129971" y="234072"/>
                </a:lnTo>
                <a:lnTo>
                  <a:pt x="97139" y="227019"/>
                </a:lnTo>
                <a:lnTo>
                  <a:pt x="69453" y="209370"/>
                </a:lnTo>
                <a:lnTo>
                  <a:pt x="49143" y="183244"/>
                </a:lnTo>
                <a:lnTo>
                  <a:pt x="38442" y="150760"/>
                </a:lnTo>
                <a:lnTo>
                  <a:pt x="39956" y="112076"/>
                </a:lnTo>
                <a:lnTo>
                  <a:pt x="55716" y="78084"/>
                </a:lnTo>
                <a:lnTo>
                  <a:pt x="82975" y="52426"/>
                </a:lnTo>
                <a:lnTo>
                  <a:pt x="118986" y="38746"/>
                </a:lnTo>
                <a:lnTo>
                  <a:pt x="237271" y="38746"/>
                </a:lnTo>
                <a:lnTo>
                  <a:pt x="235849" y="36905"/>
                </a:lnTo>
                <a:lnTo>
                  <a:pt x="197768" y="11890"/>
                </a:lnTo>
                <a:lnTo>
                  <a:pt x="155580" y="0"/>
                </a:lnTo>
                <a:close/>
              </a:path>
              <a:path w="286384" h="405765">
                <a:moveTo>
                  <a:pt x="237271" y="38746"/>
                </a:moveTo>
                <a:lnTo>
                  <a:pt x="118986" y="38746"/>
                </a:lnTo>
                <a:lnTo>
                  <a:pt x="159009" y="39782"/>
                </a:lnTo>
                <a:lnTo>
                  <a:pt x="196845" y="55510"/>
                </a:lnTo>
                <a:lnTo>
                  <a:pt x="227558" y="87430"/>
                </a:lnTo>
                <a:lnTo>
                  <a:pt x="246214" y="137044"/>
                </a:lnTo>
                <a:lnTo>
                  <a:pt x="247534" y="176749"/>
                </a:lnTo>
                <a:lnTo>
                  <a:pt x="241300" y="214561"/>
                </a:lnTo>
                <a:lnTo>
                  <a:pt x="206857" y="282459"/>
                </a:lnTo>
                <a:lnTo>
                  <a:pt x="179180" y="311123"/>
                </a:lnTo>
                <a:lnTo>
                  <a:pt x="146051" y="334322"/>
                </a:lnTo>
                <a:lnTo>
                  <a:pt x="108200" y="351592"/>
                </a:lnTo>
                <a:lnTo>
                  <a:pt x="66357" y="362469"/>
                </a:lnTo>
                <a:lnTo>
                  <a:pt x="172731" y="362469"/>
                </a:lnTo>
                <a:lnTo>
                  <a:pt x="237528" y="306716"/>
                </a:lnTo>
                <a:lnTo>
                  <a:pt x="262276" y="267725"/>
                </a:lnTo>
                <a:lnTo>
                  <a:pt x="278657" y="224817"/>
                </a:lnTo>
                <a:lnTo>
                  <a:pt x="286369" y="179075"/>
                </a:lnTo>
                <a:lnTo>
                  <a:pt x="285114" y="131583"/>
                </a:lnTo>
                <a:lnTo>
                  <a:pt x="284657" y="130186"/>
                </a:lnTo>
                <a:lnTo>
                  <a:pt x="266064" y="76014"/>
                </a:lnTo>
                <a:lnTo>
                  <a:pt x="237271" y="387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3B5B681B-9A0C-48BF-BE36-E5254B3DD01E}"/>
              </a:ext>
            </a:extLst>
          </p:cNvPr>
          <p:cNvSpPr/>
          <p:nvPr/>
        </p:nvSpPr>
        <p:spPr>
          <a:xfrm>
            <a:off x="8531965" y="2534221"/>
            <a:ext cx="603250" cy="603885"/>
          </a:xfrm>
          <a:custGeom>
            <a:avLst/>
            <a:gdLst/>
            <a:ahLst/>
            <a:cxnLst/>
            <a:rect l="l" t="t" r="r" b="b"/>
            <a:pathLst>
              <a:path w="603250" h="603885">
                <a:moveTo>
                  <a:pt x="33400" y="247014"/>
                </a:moveTo>
                <a:lnTo>
                  <a:pt x="0" y="280669"/>
                </a:lnTo>
                <a:lnTo>
                  <a:pt x="178053" y="459231"/>
                </a:lnTo>
                <a:lnTo>
                  <a:pt x="245410" y="391794"/>
                </a:lnTo>
                <a:lnTo>
                  <a:pt x="178053" y="391794"/>
                </a:lnTo>
                <a:lnTo>
                  <a:pt x="33400" y="247014"/>
                </a:lnTo>
                <a:close/>
              </a:path>
              <a:path w="603250" h="603885">
                <a:moveTo>
                  <a:pt x="568832" y="0"/>
                </a:moveTo>
                <a:lnTo>
                  <a:pt x="178053" y="391794"/>
                </a:lnTo>
                <a:lnTo>
                  <a:pt x="245410" y="391794"/>
                </a:lnTo>
                <a:lnTo>
                  <a:pt x="602742" y="34035"/>
                </a:lnTo>
                <a:lnTo>
                  <a:pt x="568832" y="0"/>
                </a:lnTo>
                <a:close/>
              </a:path>
              <a:path w="603250" h="603885">
                <a:moveTo>
                  <a:pt x="602742" y="555116"/>
                </a:moveTo>
                <a:lnTo>
                  <a:pt x="0" y="555116"/>
                </a:lnTo>
                <a:lnTo>
                  <a:pt x="0" y="603503"/>
                </a:lnTo>
                <a:lnTo>
                  <a:pt x="602742" y="603503"/>
                </a:lnTo>
                <a:lnTo>
                  <a:pt x="602742" y="555116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5B139B04-6362-4EC8-9810-B42ABFFA2C9A}"/>
              </a:ext>
            </a:extLst>
          </p:cNvPr>
          <p:cNvSpPr/>
          <p:nvPr/>
        </p:nvSpPr>
        <p:spPr>
          <a:xfrm>
            <a:off x="4314295" y="2635503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31481817-6A28-4768-8E77-016502CA8042}"/>
              </a:ext>
            </a:extLst>
          </p:cNvPr>
          <p:cNvSpPr/>
          <p:nvPr/>
        </p:nvSpPr>
        <p:spPr>
          <a:xfrm>
            <a:off x="4314295" y="2768853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F1CB096E-9E05-4308-A4E4-CA97E5417291}"/>
              </a:ext>
            </a:extLst>
          </p:cNvPr>
          <p:cNvSpPr/>
          <p:nvPr/>
        </p:nvSpPr>
        <p:spPr>
          <a:xfrm>
            <a:off x="4399004" y="2902584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4">
                <a:moveTo>
                  <a:pt x="0" y="0"/>
                </a:moveTo>
                <a:lnTo>
                  <a:pt x="569086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1A768C22-2E2C-400E-BA6D-5653403D134D}"/>
              </a:ext>
            </a:extLst>
          </p:cNvPr>
          <p:cNvSpPr/>
          <p:nvPr/>
        </p:nvSpPr>
        <p:spPr>
          <a:xfrm>
            <a:off x="4314295" y="303644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CDA2168-0801-4CE5-B11A-7B0DEAC7428B}"/>
              </a:ext>
            </a:extLst>
          </p:cNvPr>
          <p:cNvSpPr/>
          <p:nvPr/>
        </p:nvSpPr>
        <p:spPr>
          <a:xfrm>
            <a:off x="6446371" y="5046535"/>
            <a:ext cx="218440" cy="299085"/>
          </a:xfrm>
          <a:custGeom>
            <a:avLst/>
            <a:gdLst/>
            <a:ahLst/>
            <a:cxnLst/>
            <a:rect l="l" t="t" r="r" b="b"/>
            <a:pathLst>
              <a:path w="218439" h="299085">
                <a:moveTo>
                  <a:pt x="200359" y="39369"/>
                </a:moveTo>
                <a:lnTo>
                  <a:pt x="119379" y="39369"/>
                </a:lnTo>
                <a:lnTo>
                  <a:pt x="143248" y="43612"/>
                </a:lnTo>
                <a:lnTo>
                  <a:pt x="160591" y="56546"/>
                </a:lnTo>
                <a:lnTo>
                  <a:pt x="171457" y="78482"/>
                </a:lnTo>
                <a:lnTo>
                  <a:pt x="175894" y="109727"/>
                </a:lnTo>
                <a:lnTo>
                  <a:pt x="100711" y="120903"/>
                </a:lnTo>
                <a:lnTo>
                  <a:pt x="57114" y="132431"/>
                </a:lnTo>
                <a:lnTo>
                  <a:pt x="25590" y="151876"/>
                </a:lnTo>
                <a:lnTo>
                  <a:pt x="6449" y="179107"/>
                </a:lnTo>
                <a:lnTo>
                  <a:pt x="0" y="213994"/>
                </a:lnTo>
                <a:lnTo>
                  <a:pt x="1587" y="231588"/>
                </a:lnTo>
                <a:lnTo>
                  <a:pt x="25018" y="274700"/>
                </a:lnTo>
                <a:lnTo>
                  <a:pt x="71864" y="297203"/>
                </a:lnTo>
                <a:lnTo>
                  <a:pt x="91693" y="298703"/>
                </a:lnTo>
                <a:lnTo>
                  <a:pt x="107682" y="297598"/>
                </a:lnTo>
                <a:lnTo>
                  <a:pt x="151383" y="280542"/>
                </a:lnTo>
                <a:lnTo>
                  <a:pt x="174930" y="259333"/>
                </a:lnTo>
                <a:lnTo>
                  <a:pt x="94361" y="259333"/>
                </a:lnTo>
                <a:lnTo>
                  <a:pt x="82678" y="258446"/>
                </a:lnTo>
                <a:lnTo>
                  <a:pt x="46418" y="231489"/>
                </a:lnTo>
                <a:lnTo>
                  <a:pt x="43179" y="212978"/>
                </a:lnTo>
                <a:lnTo>
                  <a:pt x="44067" y="200814"/>
                </a:lnTo>
                <a:lnTo>
                  <a:pt x="77962" y="165877"/>
                </a:lnTo>
                <a:lnTo>
                  <a:pt x="175894" y="149097"/>
                </a:lnTo>
                <a:lnTo>
                  <a:pt x="217931" y="149097"/>
                </a:lnTo>
                <a:lnTo>
                  <a:pt x="217931" y="109092"/>
                </a:lnTo>
                <a:lnTo>
                  <a:pt x="216344" y="84583"/>
                </a:lnTo>
                <a:lnTo>
                  <a:pt x="211613" y="62944"/>
                </a:lnTo>
                <a:lnTo>
                  <a:pt x="203787" y="44281"/>
                </a:lnTo>
                <a:lnTo>
                  <a:pt x="200359" y="39369"/>
                </a:lnTo>
                <a:close/>
              </a:path>
              <a:path w="218439" h="299085">
                <a:moveTo>
                  <a:pt x="217931" y="258190"/>
                </a:moveTo>
                <a:lnTo>
                  <a:pt x="175894" y="258190"/>
                </a:lnTo>
                <a:lnTo>
                  <a:pt x="175894" y="292353"/>
                </a:lnTo>
                <a:lnTo>
                  <a:pt x="217931" y="292353"/>
                </a:lnTo>
                <a:lnTo>
                  <a:pt x="217931" y="258190"/>
                </a:lnTo>
                <a:close/>
              </a:path>
              <a:path w="218439" h="299085">
                <a:moveTo>
                  <a:pt x="217931" y="149097"/>
                </a:moveTo>
                <a:lnTo>
                  <a:pt x="175894" y="149097"/>
                </a:lnTo>
                <a:lnTo>
                  <a:pt x="175840" y="165877"/>
                </a:lnTo>
                <a:lnTo>
                  <a:pt x="174474" y="185237"/>
                </a:lnTo>
                <a:lnTo>
                  <a:pt x="152400" y="233171"/>
                </a:lnTo>
                <a:lnTo>
                  <a:pt x="111109" y="257728"/>
                </a:lnTo>
                <a:lnTo>
                  <a:pt x="94361" y="259333"/>
                </a:lnTo>
                <a:lnTo>
                  <a:pt x="174930" y="259333"/>
                </a:lnTo>
                <a:lnTo>
                  <a:pt x="175894" y="258190"/>
                </a:lnTo>
                <a:lnTo>
                  <a:pt x="217931" y="258190"/>
                </a:lnTo>
                <a:lnTo>
                  <a:pt x="217931" y="149097"/>
                </a:lnTo>
                <a:close/>
              </a:path>
              <a:path w="218439" h="299085">
                <a:moveTo>
                  <a:pt x="122046" y="0"/>
                </a:moveTo>
                <a:lnTo>
                  <a:pt x="84274" y="5143"/>
                </a:lnTo>
                <a:lnTo>
                  <a:pt x="46704" y="18684"/>
                </a:lnTo>
                <a:lnTo>
                  <a:pt x="24511" y="33019"/>
                </a:lnTo>
                <a:lnTo>
                  <a:pt x="24511" y="85216"/>
                </a:lnTo>
                <a:lnTo>
                  <a:pt x="38862" y="72897"/>
                </a:lnTo>
                <a:lnTo>
                  <a:pt x="58872" y="58229"/>
                </a:lnTo>
                <a:lnTo>
                  <a:pt x="78930" y="47751"/>
                </a:lnTo>
                <a:lnTo>
                  <a:pt x="99083" y="41465"/>
                </a:lnTo>
                <a:lnTo>
                  <a:pt x="119379" y="39369"/>
                </a:lnTo>
                <a:lnTo>
                  <a:pt x="200359" y="39369"/>
                </a:lnTo>
                <a:lnTo>
                  <a:pt x="192912" y="28701"/>
                </a:lnTo>
                <a:lnTo>
                  <a:pt x="178857" y="16127"/>
                </a:lnTo>
                <a:lnTo>
                  <a:pt x="162290" y="7159"/>
                </a:lnTo>
                <a:lnTo>
                  <a:pt x="143317" y="1787"/>
                </a:lnTo>
                <a:lnTo>
                  <a:pt x="122046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A7E2213-AB06-497E-8AEB-22EB48AFBD7D}"/>
              </a:ext>
            </a:extLst>
          </p:cNvPr>
          <p:cNvSpPr/>
          <p:nvPr/>
        </p:nvSpPr>
        <p:spPr>
          <a:xfrm>
            <a:off x="6767934" y="5168454"/>
            <a:ext cx="268605" cy="180340"/>
          </a:xfrm>
          <a:custGeom>
            <a:avLst/>
            <a:gdLst/>
            <a:ahLst/>
            <a:cxnLst/>
            <a:rect l="l" t="t" r="r" b="b"/>
            <a:pathLst>
              <a:path w="268604" h="180339">
                <a:moveTo>
                  <a:pt x="265218" y="123951"/>
                </a:moveTo>
                <a:lnTo>
                  <a:pt x="205486" y="123951"/>
                </a:lnTo>
                <a:lnTo>
                  <a:pt x="268224" y="179831"/>
                </a:lnTo>
                <a:lnTo>
                  <a:pt x="265218" y="123951"/>
                </a:lnTo>
                <a:close/>
              </a:path>
              <a:path w="268604" h="180339">
                <a:moveTo>
                  <a:pt x="0" y="115442"/>
                </a:moveTo>
                <a:lnTo>
                  <a:pt x="2158" y="117601"/>
                </a:lnTo>
                <a:lnTo>
                  <a:pt x="5333" y="120268"/>
                </a:lnTo>
                <a:lnTo>
                  <a:pt x="7492" y="122427"/>
                </a:lnTo>
                <a:lnTo>
                  <a:pt x="44567" y="146836"/>
                </a:lnTo>
                <a:lnTo>
                  <a:pt x="85672" y="158955"/>
                </a:lnTo>
                <a:lnTo>
                  <a:pt x="128038" y="159022"/>
                </a:lnTo>
                <a:lnTo>
                  <a:pt x="168898" y="147275"/>
                </a:lnTo>
                <a:lnTo>
                  <a:pt x="205486" y="123951"/>
                </a:lnTo>
                <a:lnTo>
                  <a:pt x="265218" y="123951"/>
                </a:lnTo>
                <a:lnTo>
                  <a:pt x="265116" y="122054"/>
                </a:lnTo>
                <a:lnTo>
                  <a:pt x="35288" y="122054"/>
                </a:lnTo>
                <a:lnTo>
                  <a:pt x="0" y="115442"/>
                </a:lnTo>
                <a:close/>
              </a:path>
              <a:path w="268604" h="180339">
                <a:moveTo>
                  <a:pt x="252729" y="0"/>
                </a:moveTo>
                <a:lnTo>
                  <a:pt x="245872" y="0"/>
                </a:lnTo>
                <a:lnTo>
                  <a:pt x="77215" y="9016"/>
                </a:lnTo>
                <a:lnTo>
                  <a:pt x="143637" y="68579"/>
                </a:lnTo>
                <a:lnTo>
                  <a:pt x="140462" y="72897"/>
                </a:lnTo>
                <a:lnTo>
                  <a:pt x="104530" y="105084"/>
                </a:lnTo>
                <a:lnTo>
                  <a:pt x="35288" y="122054"/>
                </a:lnTo>
                <a:lnTo>
                  <a:pt x="265116" y="122054"/>
                </a:lnTo>
                <a:lnTo>
                  <a:pt x="259206" y="12191"/>
                </a:lnTo>
                <a:lnTo>
                  <a:pt x="259206" y="5333"/>
                </a:lnTo>
                <a:lnTo>
                  <a:pt x="252729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2930E0EF-FAA3-4932-9C6C-D66134AD52C8}"/>
              </a:ext>
            </a:extLst>
          </p:cNvPr>
          <p:cNvSpPr/>
          <p:nvPr/>
        </p:nvSpPr>
        <p:spPr>
          <a:xfrm>
            <a:off x="6444084" y="4775262"/>
            <a:ext cx="268605" cy="180340"/>
          </a:xfrm>
          <a:custGeom>
            <a:avLst/>
            <a:gdLst/>
            <a:ahLst/>
            <a:cxnLst/>
            <a:rect l="l" t="t" r="r" b="b"/>
            <a:pathLst>
              <a:path w="268604" h="180339">
                <a:moveTo>
                  <a:pt x="0" y="0"/>
                </a:moveTo>
                <a:lnTo>
                  <a:pt x="9016" y="167005"/>
                </a:lnTo>
                <a:lnTo>
                  <a:pt x="9016" y="174498"/>
                </a:lnTo>
                <a:lnTo>
                  <a:pt x="14858" y="179831"/>
                </a:lnTo>
                <a:lnTo>
                  <a:pt x="22351" y="179831"/>
                </a:lnTo>
                <a:lnTo>
                  <a:pt x="191007" y="170814"/>
                </a:lnTo>
                <a:lnTo>
                  <a:pt x="124587" y="111251"/>
                </a:lnTo>
                <a:lnTo>
                  <a:pt x="127253" y="106933"/>
                </a:lnTo>
                <a:lnTo>
                  <a:pt x="163335" y="74461"/>
                </a:lnTo>
                <a:lnTo>
                  <a:pt x="232578" y="57554"/>
                </a:lnTo>
                <a:lnTo>
                  <a:pt x="260881" y="57554"/>
                </a:lnTo>
                <a:lnTo>
                  <a:pt x="260223" y="56895"/>
                </a:lnTo>
                <a:lnTo>
                  <a:pt x="258682" y="55880"/>
                </a:lnTo>
                <a:lnTo>
                  <a:pt x="62737" y="55880"/>
                </a:lnTo>
                <a:lnTo>
                  <a:pt x="0" y="0"/>
                </a:lnTo>
                <a:close/>
              </a:path>
              <a:path w="268604" h="180339">
                <a:moveTo>
                  <a:pt x="260881" y="57554"/>
                </a:moveTo>
                <a:lnTo>
                  <a:pt x="232578" y="57554"/>
                </a:lnTo>
                <a:lnTo>
                  <a:pt x="268224" y="64388"/>
                </a:lnTo>
                <a:lnTo>
                  <a:pt x="265556" y="61721"/>
                </a:lnTo>
                <a:lnTo>
                  <a:pt x="262889" y="59562"/>
                </a:lnTo>
                <a:lnTo>
                  <a:pt x="260881" y="57554"/>
                </a:lnTo>
                <a:close/>
              </a:path>
              <a:path w="268604" h="180339">
                <a:moveTo>
                  <a:pt x="140006" y="20356"/>
                </a:moveTo>
                <a:lnTo>
                  <a:pt x="99272" y="32260"/>
                </a:lnTo>
                <a:lnTo>
                  <a:pt x="62737" y="55880"/>
                </a:lnTo>
                <a:lnTo>
                  <a:pt x="258682" y="55880"/>
                </a:lnTo>
                <a:lnTo>
                  <a:pt x="223200" y="32479"/>
                </a:lnTo>
                <a:lnTo>
                  <a:pt x="182222" y="20364"/>
                </a:lnTo>
                <a:lnTo>
                  <a:pt x="140006" y="20356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61FD39-1157-429F-A2D9-CD1F7E7DBDCB}"/>
              </a:ext>
            </a:extLst>
          </p:cNvPr>
          <p:cNvSpPr/>
          <p:nvPr/>
        </p:nvSpPr>
        <p:spPr>
          <a:xfrm>
            <a:off x="6749647" y="4742497"/>
            <a:ext cx="299085" cy="325755"/>
          </a:xfrm>
          <a:custGeom>
            <a:avLst/>
            <a:gdLst/>
            <a:ahLst/>
            <a:cxnLst/>
            <a:rect l="l" t="t" r="r" b="b"/>
            <a:pathLst>
              <a:path w="299085" h="325754">
                <a:moveTo>
                  <a:pt x="277641" y="152019"/>
                </a:moveTo>
                <a:lnTo>
                  <a:pt x="216153" y="152019"/>
                </a:lnTo>
                <a:lnTo>
                  <a:pt x="223138" y="154178"/>
                </a:lnTo>
                <a:lnTo>
                  <a:pt x="228980" y="157353"/>
                </a:lnTo>
                <a:lnTo>
                  <a:pt x="260816" y="196103"/>
                </a:lnTo>
                <a:lnTo>
                  <a:pt x="262508" y="211201"/>
                </a:lnTo>
                <a:lnTo>
                  <a:pt x="261008" y="226724"/>
                </a:lnTo>
                <a:lnTo>
                  <a:pt x="238505" y="264033"/>
                </a:lnTo>
                <a:lnTo>
                  <a:pt x="189803" y="286660"/>
                </a:lnTo>
                <a:lnTo>
                  <a:pt x="156590" y="292354"/>
                </a:lnTo>
                <a:lnTo>
                  <a:pt x="169799" y="325374"/>
                </a:lnTo>
                <a:lnTo>
                  <a:pt x="227361" y="312039"/>
                </a:lnTo>
                <a:lnTo>
                  <a:pt x="265175" y="290195"/>
                </a:lnTo>
                <a:lnTo>
                  <a:pt x="290321" y="255936"/>
                </a:lnTo>
                <a:lnTo>
                  <a:pt x="298703" y="211201"/>
                </a:lnTo>
                <a:lnTo>
                  <a:pt x="296195" y="188104"/>
                </a:lnTo>
                <a:lnTo>
                  <a:pt x="288639" y="167592"/>
                </a:lnTo>
                <a:lnTo>
                  <a:pt x="277641" y="152019"/>
                </a:lnTo>
                <a:close/>
              </a:path>
              <a:path w="299085" h="325754">
                <a:moveTo>
                  <a:pt x="132032" y="82169"/>
                </a:moveTo>
                <a:lnTo>
                  <a:pt x="95250" y="82169"/>
                </a:lnTo>
                <a:lnTo>
                  <a:pt x="94503" y="92745"/>
                </a:lnTo>
                <a:lnTo>
                  <a:pt x="93852" y="103632"/>
                </a:lnTo>
                <a:lnTo>
                  <a:pt x="93468" y="112881"/>
                </a:lnTo>
                <a:lnTo>
                  <a:pt x="93343" y="117856"/>
                </a:lnTo>
                <a:lnTo>
                  <a:pt x="93217" y="125857"/>
                </a:lnTo>
                <a:lnTo>
                  <a:pt x="81516" y="131097"/>
                </a:lnTo>
                <a:lnTo>
                  <a:pt x="27860" y="171936"/>
                </a:lnTo>
                <a:lnTo>
                  <a:pt x="3095" y="217930"/>
                </a:lnTo>
                <a:lnTo>
                  <a:pt x="0" y="243713"/>
                </a:lnTo>
                <a:lnTo>
                  <a:pt x="920" y="257921"/>
                </a:lnTo>
                <a:lnTo>
                  <a:pt x="24308" y="299031"/>
                </a:lnTo>
                <a:lnTo>
                  <a:pt x="60705" y="309372"/>
                </a:lnTo>
                <a:lnTo>
                  <a:pt x="94154" y="304581"/>
                </a:lnTo>
                <a:lnTo>
                  <a:pt x="124936" y="290290"/>
                </a:lnTo>
                <a:lnTo>
                  <a:pt x="144020" y="274193"/>
                </a:lnTo>
                <a:lnTo>
                  <a:pt x="60705" y="274193"/>
                </a:lnTo>
                <a:lnTo>
                  <a:pt x="49696" y="272520"/>
                </a:lnTo>
                <a:lnTo>
                  <a:pt x="42068" y="267192"/>
                </a:lnTo>
                <a:lnTo>
                  <a:pt x="37631" y="257744"/>
                </a:lnTo>
                <a:lnTo>
                  <a:pt x="36194" y="243713"/>
                </a:lnTo>
                <a:lnTo>
                  <a:pt x="38500" y="226462"/>
                </a:lnTo>
                <a:lnTo>
                  <a:pt x="72898" y="178689"/>
                </a:lnTo>
                <a:lnTo>
                  <a:pt x="92582" y="165862"/>
                </a:lnTo>
                <a:lnTo>
                  <a:pt x="129090" y="165862"/>
                </a:lnTo>
                <a:lnTo>
                  <a:pt x="128904" y="151003"/>
                </a:lnTo>
                <a:lnTo>
                  <a:pt x="139975" y="148562"/>
                </a:lnTo>
                <a:lnTo>
                  <a:pt x="151653" y="146907"/>
                </a:lnTo>
                <a:lnTo>
                  <a:pt x="163927" y="145966"/>
                </a:lnTo>
                <a:lnTo>
                  <a:pt x="176783" y="145669"/>
                </a:lnTo>
                <a:lnTo>
                  <a:pt x="271329" y="145669"/>
                </a:lnTo>
                <a:lnTo>
                  <a:pt x="258190" y="134366"/>
                </a:lnTo>
                <a:lnTo>
                  <a:pt x="250755" y="129428"/>
                </a:lnTo>
                <a:lnTo>
                  <a:pt x="242808" y="124968"/>
                </a:lnTo>
                <a:lnTo>
                  <a:pt x="234455" y="121078"/>
                </a:lnTo>
                <a:lnTo>
                  <a:pt x="225805" y="117856"/>
                </a:lnTo>
                <a:lnTo>
                  <a:pt x="226808" y="114681"/>
                </a:lnTo>
                <a:lnTo>
                  <a:pt x="129920" y="114681"/>
                </a:lnTo>
                <a:lnTo>
                  <a:pt x="130335" y="105664"/>
                </a:lnTo>
                <a:lnTo>
                  <a:pt x="130815" y="97028"/>
                </a:lnTo>
                <a:lnTo>
                  <a:pt x="131331" y="89677"/>
                </a:lnTo>
                <a:lnTo>
                  <a:pt x="132032" y="82169"/>
                </a:lnTo>
                <a:close/>
              </a:path>
              <a:path w="299085" h="325754">
                <a:moveTo>
                  <a:pt x="129090" y="165862"/>
                </a:moveTo>
                <a:lnTo>
                  <a:pt x="92582" y="165862"/>
                </a:lnTo>
                <a:lnTo>
                  <a:pt x="93537" y="192383"/>
                </a:lnTo>
                <a:lnTo>
                  <a:pt x="95456" y="217439"/>
                </a:lnTo>
                <a:lnTo>
                  <a:pt x="98351" y="240996"/>
                </a:lnTo>
                <a:lnTo>
                  <a:pt x="102235" y="263017"/>
                </a:lnTo>
                <a:lnTo>
                  <a:pt x="91852" y="267870"/>
                </a:lnTo>
                <a:lnTo>
                  <a:pt x="81470" y="271367"/>
                </a:lnTo>
                <a:lnTo>
                  <a:pt x="71088" y="273482"/>
                </a:lnTo>
                <a:lnTo>
                  <a:pt x="60705" y="274193"/>
                </a:lnTo>
                <a:lnTo>
                  <a:pt x="144020" y="274193"/>
                </a:lnTo>
                <a:lnTo>
                  <a:pt x="153003" y="266616"/>
                </a:lnTo>
                <a:lnTo>
                  <a:pt x="178307" y="233680"/>
                </a:lnTo>
                <a:lnTo>
                  <a:pt x="134238" y="233680"/>
                </a:lnTo>
                <a:lnTo>
                  <a:pt x="131793" y="215011"/>
                </a:lnTo>
                <a:lnTo>
                  <a:pt x="130216" y="196103"/>
                </a:lnTo>
                <a:lnTo>
                  <a:pt x="130089" y="194040"/>
                </a:lnTo>
                <a:lnTo>
                  <a:pt x="129217" y="174547"/>
                </a:lnTo>
                <a:lnTo>
                  <a:pt x="129090" y="165862"/>
                </a:lnTo>
                <a:close/>
              </a:path>
              <a:path w="299085" h="325754">
                <a:moveTo>
                  <a:pt x="271329" y="145669"/>
                </a:moveTo>
                <a:lnTo>
                  <a:pt x="180466" y="145669"/>
                </a:lnTo>
                <a:lnTo>
                  <a:pt x="173378" y="164415"/>
                </a:lnTo>
                <a:lnTo>
                  <a:pt x="165576" y="182292"/>
                </a:lnTo>
                <a:lnTo>
                  <a:pt x="143255" y="221869"/>
                </a:lnTo>
                <a:lnTo>
                  <a:pt x="134238" y="233680"/>
                </a:lnTo>
                <a:lnTo>
                  <a:pt x="178307" y="233680"/>
                </a:lnTo>
                <a:lnTo>
                  <a:pt x="189043" y="215366"/>
                </a:lnTo>
                <a:lnTo>
                  <a:pt x="198850" y="195659"/>
                </a:lnTo>
                <a:lnTo>
                  <a:pt x="207847" y="174547"/>
                </a:lnTo>
                <a:lnTo>
                  <a:pt x="216153" y="152019"/>
                </a:lnTo>
                <a:lnTo>
                  <a:pt x="277641" y="152019"/>
                </a:lnTo>
                <a:lnTo>
                  <a:pt x="275986" y="149675"/>
                </a:lnTo>
                <a:lnTo>
                  <a:pt x="271329" y="145669"/>
                </a:lnTo>
                <a:close/>
              </a:path>
              <a:path w="299085" h="325754">
                <a:moveTo>
                  <a:pt x="181610" y="110363"/>
                </a:moveTo>
                <a:lnTo>
                  <a:pt x="176783" y="110363"/>
                </a:lnTo>
                <a:lnTo>
                  <a:pt x="164300" y="110662"/>
                </a:lnTo>
                <a:lnTo>
                  <a:pt x="152352" y="111521"/>
                </a:lnTo>
                <a:lnTo>
                  <a:pt x="140904" y="112881"/>
                </a:lnTo>
                <a:lnTo>
                  <a:pt x="129920" y="114681"/>
                </a:lnTo>
                <a:lnTo>
                  <a:pt x="226808" y="114681"/>
                </a:lnTo>
                <a:lnTo>
                  <a:pt x="227329" y="113030"/>
                </a:lnTo>
                <a:lnTo>
                  <a:pt x="227655" y="110998"/>
                </a:lnTo>
                <a:lnTo>
                  <a:pt x="186308" y="110998"/>
                </a:lnTo>
                <a:lnTo>
                  <a:pt x="181610" y="110363"/>
                </a:lnTo>
                <a:close/>
              </a:path>
              <a:path w="299085" h="325754">
                <a:moveTo>
                  <a:pt x="196468" y="89027"/>
                </a:moveTo>
                <a:lnTo>
                  <a:pt x="190626" y="110998"/>
                </a:lnTo>
                <a:lnTo>
                  <a:pt x="227655" y="110998"/>
                </a:lnTo>
                <a:lnTo>
                  <a:pt x="227837" y="109855"/>
                </a:lnTo>
                <a:lnTo>
                  <a:pt x="228980" y="105664"/>
                </a:lnTo>
                <a:lnTo>
                  <a:pt x="231139" y="97028"/>
                </a:lnTo>
                <a:lnTo>
                  <a:pt x="196468" y="89027"/>
                </a:lnTo>
                <a:close/>
              </a:path>
              <a:path w="299085" h="325754">
                <a:moveTo>
                  <a:pt x="107061" y="0"/>
                </a:moveTo>
                <a:lnTo>
                  <a:pt x="105410" y="9017"/>
                </a:lnTo>
                <a:lnTo>
                  <a:pt x="103506" y="19182"/>
                </a:lnTo>
                <a:lnTo>
                  <a:pt x="101806" y="28813"/>
                </a:lnTo>
                <a:lnTo>
                  <a:pt x="100320" y="38038"/>
                </a:lnTo>
                <a:lnTo>
                  <a:pt x="99060" y="46990"/>
                </a:lnTo>
                <a:lnTo>
                  <a:pt x="84470" y="47053"/>
                </a:lnTo>
                <a:lnTo>
                  <a:pt x="62356" y="47498"/>
                </a:lnTo>
                <a:lnTo>
                  <a:pt x="5333" y="47498"/>
                </a:lnTo>
                <a:lnTo>
                  <a:pt x="5333" y="82677"/>
                </a:lnTo>
                <a:lnTo>
                  <a:pt x="61213" y="82677"/>
                </a:lnTo>
                <a:lnTo>
                  <a:pt x="81661" y="82232"/>
                </a:lnTo>
                <a:lnTo>
                  <a:pt x="132032" y="82169"/>
                </a:lnTo>
                <a:lnTo>
                  <a:pt x="132079" y="81661"/>
                </a:lnTo>
                <a:lnTo>
                  <a:pt x="215772" y="79565"/>
                </a:lnTo>
                <a:lnTo>
                  <a:pt x="251237" y="78124"/>
                </a:lnTo>
                <a:lnTo>
                  <a:pt x="282701" y="76327"/>
                </a:lnTo>
                <a:lnTo>
                  <a:pt x="291718" y="75692"/>
                </a:lnTo>
                <a:lnTo>
                  <a:pt x="289999" y="46355"/>
                </a:lnTo>
                <a:lnTo>
                  <a:pt x="135762" y="46355"/>
                </a:lnTo>
                <a:lnTo>
                  <a:pt x="136989" y="38887"/>
                </a:lnTo>
                <a:lnTo>
                  <a:pt x="138239" y="31480"/>
                </a:lnTo>
                <a:lnTo>
                  <a:pt x="139584" y="24048"/>
                </a:lnTo>
                <a:lnTo>
                  <a:pt x="141096" y="16510"/>
                </a:lnTo>
                <a:lnTo>
                  <a:pt x="142748" y="8509"/>
                </a:lnTo>
                <a:lnTo>
                  <a:pt x="107061" y="0"/>
                </a:lnTo>
                <a:close/>
              </a:path>
              <a:path w="299085" h="325754">
                <a:moveTo>
                  <a:pt x="289687" y="41021"/>
                </a:moveTo>
                <a:lnTo>
                  <a:pt x="280542" y="41656"/>
                </a:lnTo>
                <a:lnTo>
                  <a:pt x="250527" y="43104"/>
                </a:lnTo>
                <a:lnTo>
                  <a:pt x="216344" y="44386"/>
                </a:lnTo>
                <a:lnTo>
                  <a:pt x="135762" y="46355"/>
                </a:lnTo>
                <a:lnTo>
                  <a:pt x="289999" y="46355"/>
                </a:lnTo>
                <a:lnTo>
                  <a:pt x="289687" y="41021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53044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14" y="2422516"/>
            <a:ext cx="3157687" cy="14873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25"/>
              </a:spcBef>
            </a:pPr>
            <a:r>
              <a:rPr sz="3600" b="0" spc="-5" dirty="0">
                <a:solidFill>
                  <a:srgbClr val="00B0F0"/>
                </a:solidFill>
                <a:latin typeface="+mj-lt"/>
                <a:cs typeface="Segoe UI Light"/>
              </a:rPr>
              <a:t>Developer  </a:t>
            </a:r>
            <a:r>
              <a:rPr sz="3600" b="0" spc="-20" dirty="0">
                <a:solidFill>
                  <a:srgbClr val="00B0F0"/>
                </a:solidFill>
                <a:latin typeface="+mj-lt"/>
                <a:cs typeface="Segoe UI Light"/>
              </a:rPr>
              <a:t>Resources</a:t>
            </a:r>
            <a:endParaRPr sz="3600" dirty="0">
              <a:solidFill>
                <a:srgbClr val="00B0F0"/>
              </a:solidFill>
              <a:latin typeface="+mj-lt"/>
              <a:cs typeface="Segoe UI Light"/>
            </a:endParaRPr>
          </a:p>
        </p:txBody>
      </p:sp>
      <p:pic>
        <p:nvPicPr>
          <p:cNvPr id="2050" name="Picture 2" descr="Resultado de imagen de developer github">
            <a:extLst>
              <a:ext uri="{FF2B5EF4-FFF2-40B4-BE49-F238E27FC236}">
                <a16:creationId xmlns:a16="http://schemas.microsoft.com/office/drawing/2014/main" id="{D5631FD8-A0FC-4A72-BB2D-E09814AC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54" y="1176631"/>
            <a:ext cx="7439581" cy="47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8D5CBC9-01F9-4A57-A7DB-1D03ED7C8F4A}"/>
              </a:ext>
            </a:extLst>
          </p:cNvPr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E68347B-23DE-45E9-BBD7-FA94A2CAF8E4}"/>
              </a:ext>
            </a:extLst>
          </p:cNvPr>
          <p:cNvSpPr/>
          <p:nvPr/>
        </p:nvSpPr>
        <p:spPr>
          <a:xfrm>
            <a:off x="5277009" y="576269"/>
            <a:ext cx="542969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 Labs</a:t>
            </a:r>
          </a:p>
        </p:txBody>
      </p:sp>
      <p:grpSp>
        <p:nvGrpSpPr>
          <p:cNvPr id="22" name="Group 33">
            <a:extLst>
              <a:ext uri="{FF2B5EF4-FFF2-40B4-BE49-F238E27FC236}">
                <a16:creationId xmlns:a16="http://schemas.microsoft.com/office/drawing/2014/main" id="{772AD4BD-947D-44F9-81A5-62E37DC70F31}"/>
              </a:ext>
            </a:extLst>
          </p:cNvPr>
          <p:cNvGrpSpPr/>
          <p:nvPr/>
        </p:nvGrpSpPr>
        <p:grpSpPr>
          <a:xfrm>
            <a:off x="5439854" y="3013468"/>
            <a:ext cx="661250" cy="705184"/>
            <a:chOff x="7275629" y="3973834"/>
            <a:chExt cx="464344" cy="465138"/>
          </a:xfrm>
          <a:solidFill>
            <a:srgbClr val="FFFFFF"/>
          </a:solidFill>
        </p:grpSpPr>
        <p:sp>
          <p:nvSpPr>
            <p:cNvPr id="23" name="AutoShape 37">
              <a:extLst>
                <a:ext uri="{FF2B5EF4-FFF2-40B4-BE49-F238E27FC236}">
                  <a16:creationId xmlns:a16="http://schemas.microsoft.com/office/drawing/2014/main" id="{CC736167-AD49-410D-81BA-4B409D1B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8">
              <a:extLst>
                <a:ext uri="{FF2B5EF4-FFF2-40B4-BE49-F238E27FC236}">
                  <a16:creationId xmlns:a16="http://schemas.microsoft.com/office/drawing/2014/main" id="{6BD84BFF-5C14-40B9-8447-7F3C9E5B7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39">
              <a:extLst>
                <a:ext uri="{FF2B5EF4-FFF2-40B4-BE49-F238E27FC236}">
                  <a16:creationId xmlns:a16="http://schemas.microsoft.com/office/drawing/2014/main" id="{CE1A9A9B-85A9-4964-BB6F-460E7150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554AB2EA-BBE8-49A6-94BD-6CD77CA89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1">
              <a:extLst>
                <a:ext uri="{FF2B5EF4-FFF2-40B4-BE49-F238E27FC236}">
                  <a16:creationId xmlns:a16="http://schemas.microsoft.com/office/drawing/2014/main" id="{C4C42E31-CBA4-4542-A29B-71BF749A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42">
              <a:extLst>
                <a:ext uri="{FF2B5EF4-FFF2-40B4-BE49-F238E27FC236}">
                  <a16:creationId xmlns:a16="http://schemas.microsoft.com/office/drawing/2014/main" id="{073217C7-3AF3-4B32-8559-39239D43C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3" name="TextBox 5">
            <a:extLst>
              <a:ext uri="{FF2B5EF4-FFF2-40B4-BE49-F238E27FC236}">
                <a16:creationId xmlns:a16="http://schemas.microsoft.com/office/drawing/2014/main" id="{14F8F302-FA22-469E-B11F-15BBA3BDAFB4}"/>
              </a:ext>
            </a:extLst>
          </p:cNvPr>
          <p:cNvSpPr txBox="1"/>
          <p:nvPr/>
        </p:nvSpPr>
        <p:spPr>
          <a:xfrm>
            <a:off x="6185668" y="2902876"/>
            <a:ext cx="4571352" cy="8709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LAB 01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https://github.com/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E0D237EF-6327-4098-88D7-B5BE34B178AB}"/>
              </a:ext>
            </a:extLst>
          </p:cNvPr>
          <p:cNvSpPr/>
          <p:nvPr/>
        </p:nvSpPr>
        <p:spPr bwMode="auto">
          <a:xfrm>
            <a:off x="-2741" y="1460"/>
            <a:ext cx="4888250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5817" y="1039813"/>
            <a:ext cx="4669120" cy="2620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61351" y="4213223"/>
            <a:ext cx="6178099" cy="169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744" y="1904472"/>
            <a:ext cx="1470825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714" y="2254102"/>
            <a:ext cx="2216124" cy="220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7239" y="2350320"/>
            <a:ext cx="60944" cy="14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3217" y="2249530"/>
            <a:ext cx="268335" cy="174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0745" y="2252070"/>
            <a:ext cx="312800" cy="1718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8185" y="2350320"/>
            <a:ext cx="60944" cy="14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3529" y="2273152"/>
            <a:ext cx="264159" cy="150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63" y="2523851"/>
            <a:ext cx="2815856" cy="224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6616" y="3183870"/>
            <a:ext cx="990561" cy="2957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707" y="3532230"/>
            <a:ext cx="3476193" cy="223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4779" y="3806550"/>
            <a:ext cx="2444102" cy="223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143" y="4476349"/>
            <a:ext cx="924153" cy="283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714" y="4812391"/>
            <a:ext cx="3874744" cy="171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452" y="5086711"/>
            <a:ext cx="2784932" cy="223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452" y="467359"/>
            <a:ext cx="3427666" cy="4414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14" y="2422516"/>
            <a:ext cx="3157687" cy="14873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25"/>
              </a:spcBef>
            </a:pPr>
            <a:r>
              <a:rPr sz="3600" b="0" spc="-5" dirty="0">
                <a:solidFill>
                  <a:srgbClr val="00B0F0"/>
                </a:solidFill>
                <a:latin typeface="+mj-lt"/>
                <a:cs typeface="Segoe UI Light"/>
              </a:rPr>
              <a:t>Developer  </a:t>
            </a:r>
            <a:r>
              <a:rPr sz="3600" b="0" spc="-20" dirty="0">
                <a:solidFill>
                  <a:srgbClr val="00B0F0"/>
                </a:solidFill>
                <a:latin typeface="+mj-lt"/>
                <a:cs typeface="Segoe UI Light"/>
              </a:rPr>
              <a:t>Resources</a:t>
            </a:r>
            <a:endParaRPr sz="3600" dirty="0">
              <a:solidFill>
                <a:srgbClr val="00B0F0"/>
              </a:solidFill>
              <a:latin typeface="+mj-lt"/>
              <a:cs typeface="Segoe UI Light"/>
            </a:endParaRPr>
          </a:p>
        </p:txBody>
      </p:sp>
      <p:pic>
        <p:nvPicPr>
          <p:cNvPr id="2050" name="Picture 2" descr="Resultado de imagen de developer github">
            <a:extLst>
              <a:ext uri="{FF2B5EF4-FFF2-40B4-BE49-F238E27FC236}">
                <a16:creationId xmlns:a16="http://schemas.microsoft.com/office/drawing/2014/main" id="{D5631FD8-A0FC-4A72-BB2D-E09814AC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54" y="1176631"/>
            <a:ext cx="7439581" cy="47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8D5CBC9-01F9-4A57-A7DB-1D03ED7C8F4A}"/>
              </a:ext>
            </a:extLst>
          </p:cNvPr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E68347B-23DE-45E9-BBD7-FA94A2CAF8E4}"/>
              </a:ext>
            </a:extLst>
          </p:cNvPr>
          <p:cNvSpPr/>
          <p:nvPr/>
        </p:nvSpPr>
        <p:spPr>
          <a:xfrm>
            <a:off x="5277009" y="576269"/>
            <a:ext cx="542969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 Labs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94CA405C-27F3-41A1-9E70-352501583689}"/>
              </a:ext>
            </a:extLst>
          </p:cNvPr>
          <p:cNvSpPr txBox="1"/>
          <p:nvPr/>
        </p:nvSpPr>
        <p:spPr>
          <a:xfrm>
            <a:off x="6284368" y="2917738"/>
            <a:ext cx="4571352" cy="1224910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LAB 02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https://github.com/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endParaRPr lang="en-US" sz="2000" kern="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07486202-BA42-4A03-8C96-3288F2B5B868}"/>
              </a:ext>
            </a:extLst>
          </p:cNvPr>
          <p:cNvGrpSpPr/>
          <p:nvPr/>
        </p:nvGrpSpPr>
        <p:grpSpPr>
          <a:xfrm>
            <a:off x="5535649" y="3028329"/>
            <a:ext cx="661250" cy="705184"/>
            <a:chOff x="7275629" y="3973834"/>
            <a:chExt cx="464344" cy="465138"/>
          </a:xfrm>
          <a:solidFill>
            <a:srgbClr val="FFFFFF"/>
          </a:solidFill>
        </p:grpSpPr>
        <p:sp>
          <p:nvSpPr>
            <p:cNvPr id="37" name="AutoShape 37">
              <a:extLst>
                <a:ext uri="{FF2B5EF4-FFF2-40B4-BE49-F238E27FC236}">
                  <a16:creationId xmlns:a16="http://schemas.microsoft.com/office/drawing/2014/main" id="{EF468A26-5AF5-460B-89D6-3453B074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38">
              <a:extLst>
                <a:ext uri="{FF2B5EF4-FFF2-40B4-BE49-F238E27FC236}">
                  <a16:creationId xmlns:a16="http://schemas.microsoft.com/office/drawing/2014/main" id="{29595766-5924-47DC-9A51-7C787F44B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D222E9AD-EA50-4A8B-BAE7-F9A46A7C4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9E4A9F99-594C-41A3-9095-D00CFF58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DD86C3E9-826A-4ED4-AADC-5504F945D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42">
              <a:extLst>
                <a:ext uri="{FF2B5EF4-FFF2-40B4-BE49-F238E27FC236}">
                  <a16:creationId xmlns:a16="http://schemas.microsoft.com/office/drawing/2014/main" id="{3319C831-5790-48C7-8CC2-9F5C8CCE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17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8679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Presentación Workshop</a:t>
            </a:r>
          </a:p>
        </p:txBody>
      </p:sp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22811B38-0B06-4A9B-9226-FC98F10A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55" y="2834010"/>
            <a:ext cx="1348242" cy="13482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A4454-C0CE-4CB6-9E7C-0C69BFBBAAC1}"/>
              </a:ext>
            </a:extLst>
          </p:cNvPr>
          <p:cNvSpPr txBox="1"/>
          <p:nvPr/>
        </p:nvSpPr>
        <p:spPr>
          <a:xfrm>
            <a:off x="4813657" y="4387362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Rodrigo Cabello</a:t>
            </a:r>
          </a:p>
          <a:p>
            <a:pPr algn="ctr"/>
            <a:r>
              <a:rPr lang="es-ES" dirty="0"/>
              <a:t>AI Team Lead</a:t>
            </a:r>
          </a:p>
        </p:txBody>
      </p:sp>
      <p:pic>
        <p:nvPicPr>
          <p:cNvPr id="13" name="Picture 1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9BBF0ADB-E37B-46CF-BC0F-E5489869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02" y="2834010"/>
            <a:ext cx="1348242" cy="13482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55A3E-8E20-4BE0-A4DD-83D6A5B5ED96}"/>
              </a:ext>
            </a:extLst>
          </p:cNvPr>
          <p:cNvSpPr txBox="1"/>
          <p:nvPr/>
        </p:nvSpPr>
        <p:spPr>
          <a:xfrm>
            <a:off x="1660148" y="4387362"/>
            <a:ext cx="275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Alexander González</a:t>
            </a:r>
          </a:p>
          <a:p>
            <a:pPr algn="ctr"/>
            <a:r>
              <a:rPr lang="es-ES" dirty="0"/>
              <a:t>AI Software </a:t>
            </a:r>
            <a:r>
              <a:rPr lang="es-ES" dirty="0" err="1"/>
              <a:t>Engineer</a:t>
            </a:r>
            <a:endParaRPr lang="es-ES" dirty="0"/>
          </a:p>
        </p:txBody>
      </p:sp>
      <p:pic>
        <p:nvPicPr>
          <p:cNvPr id="15" name="Picture 14" descr="A person standing in front of a body of water&#10;&#10;Description generated with very high confidence">
            <a:extLst>
              <a:ext uri="{FF2B5EF4-FFF2-40B4-BE49-F238E27FC236}">
                <a16:creationId xmlns:a16="http://schemas.microsoft.com/office/drawing/2014/main" id="{A8A0A0A1-BDDB-4C85-AE29-364048BB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12" y="2871502"/>
            <a:ext cx="1449230" cy="13099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7CDE03-DA43-4FE4-8B7D-30CDB66E28A5}"/>
              </a:ext>
            </a:extLst>
          </p:cNvPr>
          <p:cNvSpPr txBox="1"/>
          <p:nvPr/>
        </p:nvSpPr>
        <p:spPr>
          <a:xfrm>
            <a:off x="7949579" y="4387362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Eric Martín</a:t>
            </a:r>
          </a:p>
          <a:p>
            <a:pPr algn="ctr"/>
            <a:r>
              <a:rPr lang="es-ES" dirty="0"/>
              <a:t>AI </a:t>
            </a:r>
            <a:r>
              <a:rPr lang="es-ES" dirty="0" err="1"/>
              <a:t>Chapter</a:t>
            </a:r>
            <a:r>
              <a:rPr lang="es-ES" dirty="0"/>
              <a:t> Lead</a:t>
            </a:r>
          </a:p>
        </p:txBody>
      </p:sp>
      <p:pic>
        <p:nvPicPr>
          <p:cNvPr id="2" name="Picture 3" descr="A person sitting on the seat of a car&#10;&#10;Description generated with very high confidence">
            <a:extLst>
              <a:ext uri="{FF2B5EF4-FFF2-40B4-BE49-F238E27FC236}">
                <a16:creationId xmlns:a16="http://schemas.microsoft.com/office/drawing/2014/main" id="{267BB570-A2B9-4F6E-828F-5CA02754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838450"/>
            <a:ext cx="13525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24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Requisitos Previos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78E53-72BD-4183-868B-149DE31DC3F0}"/>
              </a:ext>
            </a:extLst>
          </p:cNvPr>
          <p:cNvSpPr/>
          <p:nvPr/>
        </p:nvSpPr>
        <p:spPr>
          <a:xfrm>
            <a:off x="803807" y="2421682"/>
            <a:ext cx="46505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0000"/>
                </a:solidFill>
              </a:rPr>
              <a:t>Anaconda. </a:t>
            </a:r>
            <a:r>
              <a:rPr lang="en-US" sz="1900" dirty="0">
                <a:solidFill>
                  <a:srgbClr val="000000"/>
                </a:solidFill>
              </a:rPr>
              <a:t>Gestor de </a:t>
            </a:r>
            <a:r>
              <a:rPr lang="en-US" sz="1900" dirty="0" err="1">
                <a:solidFill>
                  <a:srgbClr val="000000"/>
                </a:solidFill>
              </a:rPr>
              <a:t>paquetes</a:t>
            </a:r>
            <a:r>
              <a:rPr lang="en-US" sz="1900" dirty="0">
                <a:solidFill>
                  <a:srgbClr val="000000"/>
                </a:solidFill>
              </a:rPr>
              <a:t> y </a:t>
            </a:r>
            <a:r>
              <a:rPr lang="en-US" sz="1900" dirty="0" err="1">
                <a:solidFill>
                  <a:srgbClr val="000000"/>
                </a:solidFill>
              </a:rPr>
              <a:t>entornos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virtuales</a:t>
            </a:r>
            <a:endParaRPr lang="en-US" sz="19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hlinkClick r:id="rId3"/>
              </a:rPr>
              <a:t>https://www.anaconda.com/distribution/#download-section</a:t>
            </a: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0000"/>
                </a:solidFill>
              </a:rPr>
              <a:t>Editor de </a:t>
            </a:r>
            <a:r>
              <a:rPr lang="en-US" sz="1900" b="1" dirty="0" err="1">
                <a:solidFill>
                  <a:srgbClr val="000000"/>
                </a:solidFill>
              </a:rPr>
              <a:t>código</a:t>
            </a:r>
            <a:r>
              <a:rPr lang="en-US" sz="1900" b="1" dirty="0">
                <a:solidFill>
                  <a:srgbClr val="000000"/>
                </a:solidFill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000000"/>
                </a:solidFill>
              </a:rPr>
              <a:t>VScode</a:t>
            </a:r>
            <a:r>
              <a:rPr lang="en-US" sz="1900" dirty="0">
                <a:solidFill>
                  <a:srgbClr val="000000"/>
                </a:solidFill>
              </a:rPr>
              <a:t>: </a:t>
            </a:r>
            <a:r>
              <a:rPr lang="en-US" sz="1900" dirty="0">
                <a:solidFill>
                  <a:srgbClr val="000000"/>
                </a:solidFill>
                <a:hlinkClick r:id="rId4"/>
              </a:rPr>
              <a:t>https://code.visualstudio.com/download</a:t>
            </a: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 err="1">
                <a:solidFill>
                  <a:srgbClr val="000000"/>
                </a:solidFill>
              </a:rPr>
              <a:t>Subscripción</a:t>
            </a:r>
            <a:r>
              <a:rPr lang="en-US" sz="1900" b="1" dirty="0">
                <a:solidFill>
                  <a:srgbClr val="000000"/>
                </a:solidFill>
              </a:rPr>
              <a:t> de Azure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Resultado de imagen de Azure icon">
            <a:extLst>
              <a:ext uri="{FF2B5EF4-FFF2-40B4-BE49-F238E27FC236}">
                <a16:creationId xmlns:a16="http://schemas.microsoft.com/office/drawing/2014/main" id="{4066A252-7390-4990-8D9F-E66E52A7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972" y="210817"/>
            <a:ext cx="2429582" cy="242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naconda icon">
            <a:extLst>
              <a:ext uri="{FF2B5EF4-FFF2-40B4-BE49-F238E27FC236}">
                <a16:creationId xmlns:a16="http://schemas.microsoft.com/office/drawing/2014/main" id="{E59D36DA-65E9-45D6-9444-71A4B787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910" y="3478741"/>
            <a:ext cx="1606964" cy="16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sultado de imagen de vs code icon">
            <a:extLst>
              <a:ext uri="{FF2B5EF4-FFF2-40B4-BE49-F238E27FC236}">
                <a16:creationId xmlns:a16="http://schemas.microsoft.com/office/drawing/2014/main" id="{9CEF85F8-B4B7-4F56-9565-41289E7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8893" y="5010263"/>
            <a:ext cx="1661466" cy="1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23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Canal de comunicación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78E53-72BD-4183-868B-149DE31DC3F0}"/>
              </a:ext>
            </a:extLst>
          </p:cNvPr>
          <p:cNvSpPr/>
          <p:nvPr/>
        </p:nvSpPr>
        <p:spPr>
          <a:xfrm>
            <a:off x="3531282" y="3000205"/>
            <a:ext cx="32271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1" dirty="0">
                <a:solidFill>
                  <a:srgbClr val="1D1C1D"/>
                </a:solidFill>
                <a:latin typeface="Slack-Lato"/>
              </a:rPr>
              <a:t>plain-concepts-group.slack.com</a:t>
            </a:r>
          </a:p>
          <a:p>
            <a:endParaRPr lang="es-ES" dirty="0">
              <a:solidFill>
                <a:srgbClr val="1D1C1D"/>
              </a:solidFill>
              <a:latin typeface="Slack-Lato"/>
            </a:endParaRPr>
          </a:p>
          <a:p>
            <a:r>
              <a:rPr lang="es-ES" dirty="0">
                <a:solidFill>
                  <a:srgbClr val="1D1C1D"/>
                </a:solidFill>
                <a:latin typeface="Slack-Lato"/>
              </a:rPr>
              <a:t>Canal: </a:t>
            </a:r>
            <a:r>
              <a:rPr lang="es-ES" sz="1600" b="1" dirty="0"/>
              <a:t>workshop-</a:t>
            </a:r>
            <a:r>
              <a:rPr lang="es-ES" sz="1600" b="1" dirty="0" err="1"/>
              <a:t>ai</a:t>
            </a:r>
            <a:r>
              <a:rPr lang="es-ES" sz="1600" b="1" dirty="0"/>
              <a:t>-</a:t>
            </a:r>
            <a:r>
              <a:rPr lang="es-ES" sz="1600" b="1" dirty="0" err="1"/>
              <a:t>madridplai</a:t>
            </a:r>
            <a:endParaRPr lang="es-ES" dirty="0"/>
          </a:p>
        </p:txBody>
      </p:sp>
      <p:pic>
        <p:nvPicPr>
          <p:cNvPr id="2050" name="Picture 2" descr="Resultado de imagen de icono slack">
            <a:extLst>
              <a:ext uri="{FF2B5EF4-FFF2-40B4-BE49-F238E27FC236}">
                <a16:creationId xmlns:a16="http://schemas.microsoft.com/office/drawing/2014/main" id="{154BA7BB-4569-41B7-A5A8-C540F1A9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69" y="2903799"/>
            <a:ext cx="1708382" cy="11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3EE456C-C53A-4734-892B-B7EB96DF76D4}"/>
              </a:ext>
            </a:extLst>
          </p:cNvPr>
          <p:cNvSpPr txBox="1">
            <a:spLocks/>
          </p:cNvSpPr>
          <p:nvPr/>
        </p:nvSpPr>
        <p:spPr>
          <a:xfrm>
            <a:off x="1767960" y="3628293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400" b="1" i="0" kern="1200" smtClean="0">
                <a:solidFill>
                  <a:srgbClr val="041C2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Material Workshop</a:t>
            </a: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2E740-8364-4B3F-B3D0-A260B25FE2AD}"/>
              </a:ext>
            </a:extLst>
          </p:cNvPr>
          <p:cNvSpPr/>
          <p:nvPr/>
        </p:nvSpPr>
        <p:spPr>
          <a:xfrm>
            <a:off x="3531282" y="5445084"/>
            <a:ext cx="630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>
                <a:hlinkClick r:id="rId3"/>
              </a:rPr>
              <a:t>https://github.com/mrcabellom/AIWorkshopMadrid</a:t>
            </a:r>
            <a:r>
              <a:rPr lang="es-ES" dirty="0"/>
              <a:t> </a:t>
            </a:r>
          </a:p>
        </p:txBody>
      </p:sp>
      <p:pic>
        <p:nvPicPr>
          <p:cNvPr id="2052" name="Picture 4" descr="Resultado de imagen de github icon">
            <a:extLst>
              <a:ext uri="{FF2B5EF4-FFF2-40B4-BE49-F238E27FC236}">
                <a16:creationId xmlns:a16="http://schemas.microsoft.com/office/drawing/2014/main" id="{43B39187-6EEE-4C5F-B968-AE87E8AB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95" y="5169031"/>
            <a:ext cx="776652" cy="7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74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098F0-1619-4B1A-8C03-CA362FD4F4AB}"/>
              </a:ext>
            </a:extLst>
          </p:cNvPr>
          <p:cNvSpPr/>
          <p:nvPr/>
        </p:nvSpPr>
        <p:spPr>
          <a:xfrm>
            <a:off x="1845821" y="2669376"/>
            <a:ext cx="69201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Introducción AI/ML/DL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Principales Aplicaciones AI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Microsoft &amp; AI.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Servicios Cognitivos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Introducción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Catálogo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(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Face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Computer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Video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Indexer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Content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Moderator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..)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Text (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Translate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text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analytics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spell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check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...)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Knowledge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mining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(Azure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Search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)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Custom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Custom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SDK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LABS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6116-AE24-48A0-BB0C-BBED7E5B1521}"/>
              </a:ext>
            </a:extLst>
          </p:cNvPr>
          <p:cNvSpPr txBox="1"/>
          <p:nvPr/>
        </p:nvSpPr>
        <p:spPr>
          <a:xfrm>
            <a:off x="9146031" y="419287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20AC9-1C18-4B40-9BC3-F41549F4FF67}"/>
              </a:ext>
            </a:extLst>
          </p:cNvPr>
          <p:cNvSpPr txBox="1"/>
          <p:nvPr/>
        </p:nvSpPr>
        <p:spPr>
          <a:xfrm>
            <a:off x="9146031" y="520692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</p:spTree>
    <p:extLst>
      <p:ext uri="{BB962C8B-B14F-4D97-AF65-F5344CB8AC3E}">
        <p14:creationId xmlns:p14="http://schemas.microsoft.com/office/powerpoint/2010/main" val="36017648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098F0-1619-4B1A-8C03-CA362FD4F4AB}"/>
              </a:ext>
            </a:extLst>
          </p:cNvPr>
          <p:cNvSpPr/>
          <p:nvPr/>
        </p:nvSpPr>
        <p:spPr>
          <a:xfrm>
            <a:off x="1845821" y="2438543"/>
            <a:ext cx="69201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Caso práctico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Introducción Machine/Deep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workflow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source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cleansing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pre-processing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Selección de características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Selección de modelos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Training/</a:t>
            </a:r>
            <a:r>
              <a:rPr lang="es-ES" dirty="0" err="1"/>
              <a:t>Validation</a:t>
            </a:r>
            <a:r>
              <a:rPr lang="es-ES" dirty="0"/>
              <a:t>/Test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Métricas y evaluación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MLOPS: Despliegue/</a:t>
            </a:r>
            <a:r>
              <a:rPr lang="es-ES" dirty="0" err="1"/>
              <a:t>Produccionalización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Workflow</a:t>
            </a:r>
            <a:r>
              <a:rPr lang="es-ES" dirty="0"/>
              <a:t> con Azure Machine </a:t>
            </a:r>
            <a:r>
              <a:rPr lang="es-ES" dirty="0" err="1"/>
              <a:t>Learning</a:t>
            </a:r>
            <a:r>
              <a:rPr lang="es-ES" dirty="0"/>
              <a:t> y </a:t>
            </a:r>
            <a:r>
              <a:rPr lang="es-ES" dirty="0" err="1"/>
              <a:t>MLflow</a:t>
            </a:r>
            <a:endParaRPr lang="es-E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6116-AE24-48A0-BB0C-BBED7E5B1521}"/>
              </a:ext>
            </a:extLst>
          </p:cNvPr>
          <p:cNvSpPr txBox="1"/>
          <p:nvPr/>
        </p:nvSpPr>
        <p:spPr>
          <a:xfrm>
            <a:off x="8680039" y="3928098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20AC9-1C18-4B40-9BC3-F41549F4FF67}"/>
              </a:ext>
            </a:extLst>
          </p:cNvPr>
          <p:cNvSpPr txBox="1"/>
          <p:nvPr/>
        </p:nvSpPr>
        <p:spPr>
          <a:xfrm>
            <a:off x="8680039" y="4324783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</p:spTree>
    <p:extLst>
      <p:ext uri="{BB962C8B-B14F-4D97-AF65-F5344CB8AC3E}">
        <p14:creationId xmlns:p14="http://schemas.microsoft.com/office/powerpoint/2010/main" val="15412600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C981-7089-4D03-B882-C947986416F7}"/>
              </a:ext>
            </a:extLst>
          </p:cNvPr>
          <p:cNvSpPr/>
          <p:nvPr/>
        </p:nvSpPr>
        <p:spPr>
          <a:xfrm>
            <a:off x="1931376" y="2314452"/>
            <a:ext cx="76786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latin typeface="+mj-lt"/>
                <a:ea typeface="Calibri" panose="020F0502020204030204" pitchFamily="34" charset="0"/>
              </a:rPr>
              <a:t>Databricks</a:t>
            </a:r>
            <a:r>
              <a:rPr lang="es-ES" dirty="0">
                <a:latin typeface="+mj-lt"/>
                <a:ea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Procesamiento de datos. 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Introducción NLP:</a:t>
            </a: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DEMO word2vec y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fasttext</a:t>
            </a: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básico</a:t>
            </a:r>
            <a:endParaRPr lang="en-U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ea typeface="Calibri" panose="020F0502020204030204" pitchFamily="34" charset="0"/>
              </a:rPr>
              <a:t>Hiperparámetros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Preprocessing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Tokenize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Punkt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StopWords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Lemmatization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Stemming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Librerias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DEMO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preprocessing</a:t>
            </a:r>
            <a:r>
              <a:rPr lang="es-ES" dirty="0">
                <a:latin typeface="+mj-lt"/>
                <a:ea typeface="Calibri" panose="020F0502020204030204" pitchFamily="34" charset="0"/>
              </a:rPr>
              <a:t> + ajuste de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hiperparametros</a:t>
            </a:r>
            <a:r>
              <a:rPr lang="es-ES" dirty="0">
                <a:latin typeface="+mj-lt"/>
                <a:ea typeface="Calibri" panose="020F0502020204030204" pitchFamily="34" charset="0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Principales problemas NLP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Taller end2end RNN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classificador</a:t>
            </a:r>
            <a:r>
              <a:rPr lang="en-US" dirty="0">
                <a:latin typeface="+mj-lt"/>
                <a:ea typeface="Calibri" panose="020F0502020204030204" pitchFamily="34" charset="0"/>
              </a:rPr>
              <a:t> con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tensorflow</a:t>
            </a:r>
            <a:endParaRPr lang="es-ES" dirty="0">
              <a:latin typeface="+mj-lt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53BB-E02C-474C-ACCA-75F6A3B92D61}"/>
              </a:ext>
            </a:extLst>
          </p:cNvPr>
          <p:cNvSpPr txBox="1"/>
          <p:nvPr/>
        </p:nvSpPr>
        <p:spPr>
          <a:xfrm>
            <a:off x="9040523" y="5837059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1C723-E66A-4356-BA59-9834AE5C3093}"/>
              </a:ext>
            </a:extLst>
          </p:cNvPr>
          <p:cNvSpPr txBox="1"/>
          <p:nvPr/>
        </p:nvSpPr>
        <p:spPr>
          <a:xfrm>
            <a:off x="9040523" y="290819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</p:spTree>
    <p:extLst>
      <p:ext uri="{BB962C8B-B14F-4D97-AF65-F5344CB8AC3E}">
        <p14:creationId xmlns:p14="http://schemas.microsoft.com/office/powerpoint/2010/main" val="2203544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WORKSHOP DÍA 1</a:t>
            </a:r>
          </a:p>
        </p:txBody>
      </p:sp>
    </p:spTree>
    <p:extLst>
      <p:ext uri="{BB962C8B-B14F-4D97-AF65-F5344CB8AC3E}">
        <p14:creationId xmlns:p14="http://schemas.microsoft.com/office/powerpoint/2010/main" val="3857920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PlainThemeColor2">
      <a:dk1>
        <a:srgbClr val="041C2B"/>
      </a:dk1>
      <a:lt1>
        <a:srgbClr val="DAE1E9"/>
      </a:lt1>
      <a:dk2>
        <a:srgbClr val="041C2B"/>
      </a:dk2>
      <a:lt2>
        <a:srgbClr val="ECF4FF"/>
      </a:lt2>
      <a:accent1>
        <a:srgbClr val="2F7FE1"/>
      </a:accent1>
      <a:accent2>
        <a:srgbClr val="06CFFF"/>
      </a:accent2>
      <a:accent3>
        <a:srgbClr val="2BCCD3"/>
      </a:accent3>
      <a:accent4>
        <a:srgbClr val="7C54C7"/>
      </a:accent4>
      <a:accent5>
        <a:srgbClr val="DE4561"/>
      </a:accent5>
      <a:accent6>
        <a:srgbClr val="FBDD3E"/>
      </a:accent6>
      <a:hlink>
        <a:srgbClr val="2F7FE1"/>
      </a:hlink>
      <a:folHlink>
        <a:srgbClr val="2F7FE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643</Words>
  <Application>Microsoft Office PowerPoint</Application>
  <PresentationFormat>Widescreen</PresentationFormat>
  <Paragraphs>154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Bebas Neue</vt:lpstr>
      <vt:lpstr>Calibri</vt:lpstr>
      <vt:lpstr>Century Gothic</vt:lpstr>
      <vt:lpstr>Gill Sans</vt:lpstr>
      <vt:lpstr>Montserrat</vt:lpstr>
      <vt:lpstr>Segoe UI</vt:lpstr>
      <vt:lpstr>Slack-Lato</vt:lpstr>
      <vt:lpstr>Office Theme</vt:lpstr>
      <vt:lpstr>WORKSHOP AI</vt:lpstr>
      <vt:lpstr>Agenda</vt:lpstr>
      <vt:lpstr>Presentación Workshop</vt:lpstr>
      <vt:lpstr>Requisitos Previos</vt:lpstr>
      <vt:lpstr>Canal de comunicación</vt:lpstr>
      <vt:lpstr>Agenda Día 1</vt:lpstr>
      <vt:lpstr>Agenda Día 2</vt:lpstr>
      <vt:lpstr>Agenda Día 3</vt:lpstr>
      <vt:lpstr>WORKSHOP DÍA 1</vt:lpstr>
      <vt:lpstr>Agenda</vt:lpstr>
      <vt:lpstr>Introduction – AI, ML &amp; DL</vt:lpstr>
      <vt:lpstr>ML Areas</vt:lpstr>
      <vt:lpstr>PowerPoint Presentation</vt:lpstr>
      <vt:lpstr>Microsoft and AI</vt:lpstr>
      <vt:lpstr>Azure Machine Learning/MLOPS</vt:lpstr>
      <vt:lpstr>Cognitive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AI</dc:title>
  <dc:creator>Manuel-Rodrigo Cabello Malagon</dc:creator>
  <cp:lastModifiedBy>Alexander González</cp:lastModifiedBy>
  <cp:revision>32</cp:revision>
  <dcterms:created xsi:type="dcterms:W3CDTF">2019-09-30T17:25:49Z</dcterms:created>
  <dcterms:modified xsi:type="dcterms:W3CDTF">2020-02-15T14:29:15Z</dcterms:modified>
</cp:coreProperties>
</file>